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Montserrat SemiBold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Press Start 2P"/>
      <p:regular r:id="rId39"/>
    </p:embeddedFont>
    <p:embeddedFont>
      <p:font typeface="Orbitron"/>
      <p:regular r:id="rId40"/>
      <p:bold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4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2909">
          <p15:clr>
            <a:srgbClr val="9AA0A6"/>
          </p15:clr>
        </p15:guide>
        <p15:guide id="5" orient="horz" pos="537">
          <p15:clr>
            <a:srgbClr val="9AA0A6"/>
          </p15:clr>
        </p15:guide>
        <p15:guide id="6" pos="1248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hHaWPyxAyQRNii1tdT7xESI0Mk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ADEAA-C198-4A96-BEAF-E688CB4CFDEC}">
  <a:tblStyle styleId="{CC9ADEAA-C198-4A96-BEAF-E688CB4CFD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4" orient="horz"/>
        <p:guide pos="5306"/>
        <p:guide pos="2909" orient="horz"/>
        <p:guide pos="537" orient="horz"/>
        <p:guide pos="12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-regular.fntdata"/><Relationship Id="rId42" Type="http://schemas.openxmlformats.org/officeDocument/2006/relationships/font" Target="fonts/MontserratExtraBold-bold.fntdata"/><Relationship Id="rId41" Type="http://schemas.openxmlformats.org/officeDocument/2006/relationships/font" Target="fonts/Orbitron-bold.fntdata"/><Relationship Id="rId44" Type="http://customschemas.google.com/relationships/presentationmetadata" Target="metadata"/><Relationship Id="rId4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Roboto-regular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PressStart2P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24373c53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6" name="Google Shape;2796;g24373c532d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2" name="Google Shape;30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9" name="Google Shape;30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5" name="Google Shape;30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5" name="Google Shape;30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6" name="Google Shape;30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2" name="Google Shape;31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8" name="Google Shape;31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4" name="Google Shape;31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0" name="Google Shape;3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4" name="Google Shape;3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2" name="Google Shape;2812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1" name="Google Shape;31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6" name="Google Shape;2846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3" name="Google Shape;286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7" name="Google Shape;28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2" name="Google Shape;28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1" name="Google Shape;29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6" name="Google Shape;29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5" name="Google Shape;30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0"/>
          <p:cNvGrpSpPr/>
          <p:nvPr/>
        </p:nvGrpSpPr>
        <p:grpSpPr>
          <a:xfrm>
            <a:off x="720000" y="1028141"/>
            <a:ext cx="7707374" cy="174528"/>
            <a:chOff x="720000" y="1028141"/>
            <a:chExt cx="7707374" cy="174528"/>
          </a:xfrm>
        </p:grpSpPr>
        <p:sp>
          <p:nvSpPr>
            <p:cNvPr id="284" name="Google Shape;284;p30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719721" y="4428966"/>
            <a:ext cx="7707374" cy="174528"/>
            <a:chOff x="720000" y="1028141"/>
            <a:chExt cx="7707374" cy="174528"/>
          </a:xfrm>
        </p:grpSpPr>
        <p:sp>
          <p:nvSpPr>
            <p:cNvPr id="307" name="Google Shape;307;p30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30"/>
          <p:cNvSpPr txBox="1"/>
          <p:nvPr>
            <p:ph idx="1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2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0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2" name="Google Shape;332;p30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333" name="Google Shape;333;p3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35" name="Google Shape;335;p3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36" name="Google Shape;336;p3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337" name="Google Shape;337;p30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idx="1" type="subTitle"/>
          </p:nvPr>
        </p:nvSpPr>
        <p:spPr>
          <a:xfrm>
            <a:off x="7297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1"/>
          <p:cNvSpPr txBox="1"/>
          <p:nvPr>
            <p:ph idx="2" type="subTitle"/>
          </p:nvPr>
        </p:nvSpPr>
        <p:spPr>
          <a:xfrm>
            <a:off x="38170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1"/>
          <p:cNvSpPr txBox="1"/>
          <p:nvPr>
            <p:ph idx="3" type="subTitle"/>
          </p:nvPr>
        </p:nvSpPr>
        <p:spPr>
          <a:xfrm>
            <a:off x="69044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3" name="Google Shape;343;p31"/>
          <p:cNvGrpSpPr/>
          <p:nvPr/>
        </p:nvGrpSpPr>
        <p:grpSpPr>
          <a:xfrm>
            <a:off x="729700" y="134998"/>
            <a:ext cx="7679800" cy="270000"/>
            <a:chOff x="732100" y="631600"/>
            <a:chExt cx="7679800" cy="270000"/>
          </a:xfrm>
        </p:grpSpPr>
        <p:sp>
          <p:nvSpPr>
            <p:cNvPr id="344" name="Google Shape;344;p3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45" name="Google Shape;345;p3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47" name="Google Shape;347;p3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729700" y="1399038"/>
            <a:ext cx="5010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31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2" name="Google Shape;352;p31"/>
          <p:cNvGrpSpPr/>
          <p:nvPr/>
        </p:nvGrpSpPr>
        <p:grpSpPr>
          <a:xfrm>
            <a:off x="720000" y="4116100"/>
            <a:ext cx="7702836" cy="315162"/>
            <a:chOff x="720000" y="4116100"/>
            <a:chExt cx="7702836" cy="315162"/>
          </a:xfrm>
        </p:grpSpPr>
        <p:sp>
          <p:nvSpPr>
            <p:cNvPr id="353" name="Google Shape;353;p31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2"/>
          <p:cNvGrpSpPr/>
          <p:nvPr/>
        </p:nvGrpSpPr>
        <p:grpSpPr>
          <a:xfrm>
            <a:off x="0" y="0"/>
            <a:ext cx="9143980" cy="540000"/>
            <a:chOff x="0" y="0"/>
            <a:chExt cx="9143980" cy="540000"/>
          </a:xfrm>
        </p:grpSpPr>
        <p:sp>
          <p:nvSpPr>
            <p:cNvPr id="396" name="Google Shape;396;p3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32"/>
          <p:cNvGrpSpPr/>
          <p:nvPr/>
        </p:nvGrpSpPr>
        <p:grpSpPr>
          <a:xfrm>
            <a:off x="0" y="4873500"/>
            <a:ext cx="9143980" cy="270000"/>
            <a:chOff x="0" y="0"/>
            <a:chExt cx="9143980" cy="540000"/>
          </a:xfrm>
        </p:grpSpPr>
        <p:sp>
          <p:nvSpPr>
            <p:cNvPr id="404" name="Google Shape;404;p32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32"/>
          <p:cNvSpPr txBox="1"/>
          <p:nvPr>
            <p:ph idx="1" type="subTitle"/>
          </p:nvPr>
        </p:nvSpPr>
        <p:spPr>
          <a:xfrm>
            <a:off x="720000" y="3535600"/>
            <a:ext cx="7704000" cy="38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2"/>
          <p:cNvSpPr txBox="1"/>
          <p:nvPr>
            <p:ph type="title"/>
          </p:nvPr>
        </p:nvSpPr>
        <p:spPr>
          <a:xfrm>
            <a:off x="720000" y="1497000"/>
            <a:ext cx="7704000" cy="2031900"/>
          </a:xfrm>
          <a:prstGeom prst="rect">
            <a:avLst/>
          </a:prstGeom>
          <a:noFill/>
          <a:ln>
            <a:noFill/>
          </a:ln>
          <a:effectLst>
            <a:outerShdw rotWithShape="0" algn="bl" dir="3840000" dist="57150">
              <a:schemeClr val="accent5">
                <a:alpha val="8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13" name="Google Shape;413;p32"/>
          <p:cNvGrpSpPr/>
          <p:nvPr/>
        </p:nvGrpSpPr>
        <p:grpSpPr>
          <a:xfrm>
            <a:off x="732100" y="696039"/>
            <a:ext cx="7679800" cy="270000"/>
            <a:chOff x="732100" y="631600"/>
            <a:chExt cx="7679800" cy="270000"/>
          </a:xfrm>
        </p:grpSpPr>
        <p:sp>
          <p:nvSpPr>
            <p:cNvPr id="414" name="Google Shape;414;p3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15" name="Google Shape;415;p3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16" name="Google Shape;416;p3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17" name="Google Shape;417;p3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/>
          <p:nvPr/>
        </p:nvSpPr>
        <p:spPr>
          <a:xfrm>
            <a:off x="720000" y="1695225"/>
            <a:ext cx="7707600" cy="9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33"/>
          <p:cNvGrpSpPr/>
          <p:nvPr/>
        </p:nvGrpSpPr>
        <p:grpSpPr>
          <a:xfrm>
            <a:off x="720000" y="4116100"/>
            <a:ext cx="7702836" cy="315162"/>
            <a:chOff x="720000" y="4116100"/>
            <a:chExt cx="7702836" cy="315162"/>
          </a:xfrm>
        </p:grpSpPr>
        <p:sp>
          <p:nvSpPr>
            <p:cNvPr id="421" name="Google Shape;421;p33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3"/>
          <p:cNvSpPr/>
          <p:nvPr/>
        </p:nvSpPr>
        <p:spPr>
          <a:xfrm>
            <a:off x="719200" y="532975"/>
            <a:ext cx="7707600" cy="11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 txBox="1"/>
          <p:nvPr>
            <p:ph type="title"/>
          </p:nvPr>
        </p:nvSpPr>
        <p:spPr>
          <a:xfrm>
            <a:off x="732100" y="540000"/>
            <a:ext cx="7684200" cy="1100100"/>
          </a:xfrm>
          <a:prstGeom prst="rect">
            <a:avLst/>
          </a:prstGeom>
          <a:noFill/>
          <a:ln>
            <a:noFill/>
          </a:ln>
          <a:effectLst>
            <a:outerShdw rotWithShape="0" algn="bl" dir="3060000" dist="47625">
              <a:schemeClr val="dk1">
                <a:alpha val="9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33"/>
          <p:cNvSpPr txBox="1"/>
          <p:nvPr>
            <p:ph idx="1" type="subTitle"/>
          </p:nvPr>
        </p:nvSpPr>
        <p:spPr>
          <a:xfrm>
            <a:off x="2273150" y="2449900"/>
            <a:ext cx="45849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33"/>
          <p:cNvSpPr txBox="1"/>
          <p:nvPr>
            <p:ph idx="2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idx="3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7" name="Google Shape;467;p33"/>
          <p:cNvGrpSpPr/>
          <p:nvPr/>
        </p:nvGrpSpPr>
        <p:grpSpPr>
          <a:xfrm>
            <a:off x="725700" y="134998"/>
            <a:ext cx="7679800" cy="270000"/>
            <a:chOff x="732100" y="631600"/>
            <a:chExt cx="7679800" cy="270000"/>
          </a:xfrm>
        </p:grpSpPr>
        <p:sp>
          <p:nvSpPr>
            <p:cNvPr id="468" name="Google Shape;468;p3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69" name="Google Shape;469;p3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70" name="Google Shape;470;p3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71" name="Google Shape;471;p3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472" name="Google Shape;472;p33"/>
          <p:cNvSpPr txBox="1"/>
          <p:nvPr>
            <p:ph idx="4" type="subTitle"/>
          </p:nvPr>
        </p:nvSpPr>
        <p:spPr>
          <a:xfrm>
            <a:off x="38170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720000" y="3454675"/>
            <a:ext cx="7710600" cy="1148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476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Press Start 2P"/>
                <a:ea typeface="Press Start 2P"/>
                <a:cs typeface="Press Start 2P"/>
                <a:sym typeface="Press Start 2P"/>
              </a:defRPr>
            </a:lvl1pPr>
          </a:lstStyle>
          <a:p/>
        </p:txBody>
      </p:sp>
      <p:grpSp>
        <p:nvGrpSpPr>
          <p:cNvPr id="475" name="Google Shape;475;p34"/>
          <p:cNvGrpSpPr/>
          <p:nvPr/>
        </p:nvGrpSpPr>
        <p:grpSpPr>
          <a:xfrm>
            <a:off x="716690" y="269994"/>
            <a:ext cx="7710616" cy="347677"/>
            <a:chOff x="748940" y="988319"/>
            <a:chExt cx="7710616" cy="347677"/>
          </a:xfrm>
        </p:grpSpPr>
        <p:sp>
          <p:nvSpPr>
            <p:cNvPr id="476" name="Google Shape;476;p34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3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p34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7" name="Google Shape;487;p3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488" name="Google Shape;488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" name="Google Shape;494;p3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" name="Google Shape;497;p34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1" name="Google Shape;501;p3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502" name="Google Shape;502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" name="Google Shape;504;p34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3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34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" name="Google Shape;515;p3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" name="Google Shape;518;p34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" name="Google Shape;522;p3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523" name="Google Shape;523;p3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5" name="Google Shape;525;p34"/>
          <p:cNvGrpSpPr/>
          <p:nvPr/>
        </p:nvGrpSpPr>
        <p:grpSpPr>
          <a:xfrm>
            <a:off x="0" y="4873500"/>
            <a:ext cx="9143980" cy="270000"/>
            <a:chOff x="0" y="0"/>
            <a:chExt cx="9143980" cy="540000"/>
          </a:xfrm>
        </p:grpSpPr>
        <p:sp>
          <p:nvSpPr>
            <p:cNvPr id="526" name="Google Shape;526;p34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hasCustomPrompt="1" type="title"/>
          </p:nvPr>
        </p:nvSpPr>
        <p:spPr>
          <a:xfrm>
            <a:off x="720000" y="1558475"/>
            <a:ext cx="7704000" cy="13008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35" name="Google Shape;535;p35"/>
          <p:cNvGrpSpPr/>
          <p:nvPr/>
        </p:nvGrpSpPr>
        <p:grpSpPr>
          <a:xfrm>
            <a:off x="0" y="0"/>
            <a:ext cx="9143980" cy="540000"/>
            <a:chOff x="0" y="0"/>
            <a:chExt cx="9143980" cy="540000"/>
          </a:xfrm>
        </p:grpSpPr>
        <p:sp>
          <p:nvSpPr>
            <p:cNvPr id="536" name="Google Shape;536;p35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35"/>
          <p:cNvGrpSpPr/>
          <p:nvPr/>
        </p:nvGrpSpPr>
        <p:grpSpPr>
          <a:xfrm>
            <a:off x="716690" y="4525819"/>
            <a:ext cx="7710616" cy="347677"/>
            <a:chOff x="748940" y="988319"/>
            <a:chExt cx="7710616" cy="347677"/>
          </a:xfrm>
        </p:grpSpPr>
        <p:sp>
          <p:nvSpPr>
            <p:cNvPr id="544" name="Google Shape;544;p35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35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549" name="Google Shape;549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35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8" name="Google Shape;558;p35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" name="Google Shape;562;p35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563" name="Google Shape;563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" name="Google Shape;565;p35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35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570" name="Google Shape;570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35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p35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577" name="Google Shape;577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9" name="Google Shape;579;p35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Google Shape;583;p35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584" name="Google Shape;584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6" name="Google Shape;586;p35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0" name="Google Shape;590;p35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591" name="Google Shape;591;p35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3" name="Google Shape;593;p35"/>
          <p:cNvSpPr txBox="1"/>
          <p:nvPr>
            <p:ph idx="1" type="subTitle"/>
          </p:nvPr>
        </p:nvSpPr>
        <p:spPr>
          <a:xfrm>
            <a:off x="732138" y="2979700"/>
            <a:ext cx="7679700" cy="4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4" name="Google Shape;594;p35"/>
          <p:cNvGrpSpPr/>
          <p:nvPr/>
        </p:nvGrpSpPr>
        <p:grpSpPr>
          <a:xfrm>
            <a:off x="732100" y="696039"/>
            <a:ext cx="7679800" cy="270000"/>
            <a:chOff x="732100" y="631600"/>
            <a:chExt cx="7679800" cy="270000"/>
          </a:xfrm>
        </p:grpSpPr>
        <p:sp>
          <p:nvSpPr>
            <p:cNvPr id="595" name="Google Shape;595;p3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96" name="Google Shape;596;p3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97" name="Google Shape;597;p3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598" name="Google Shape;598;p3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/>
          <p:nvPr/>
        </p:nvSpPr>
        <p:spPr>
          <a:xfrm>
            <a:off x="727000" y="516975"/>
            <a:ext cx="7704000" cy="61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725600" y="1220050"/>
            <a:ext cx="3846300" cy="143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6"/>
          <p:cNvSpPr txBox="1"/>
          <p:nvPr>
            <p:ph idx="1" type="subTitle"/>
          </p:nvPr>
        </p:nvSpPr>
        <p:spPr>
          <a:xfrm>
            <a:off x="1818400" y="1778850"/>
            <a:ext cx="246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36"/>
          <p:cNvSpPr txBox="1"/>
          <p:nvPr>
            <p:ph idx="2" type="subTitle"/>
          </p:nvPr>
        </p:nvSpPr>
        <p:spPr>
          <a:xfrm>
            <a:off x="720000" y="1342175"/>
            <a:ext cx="38520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36"/>
          <p:cNvSpPr txBox="1"/>
          <p:nvPr>
            <p:ph type="title"/>
          </p:nvPr>
        </p:nvSpPr>
        <p:spPr>
          <a:xfrm>
            <a:off x="720000" y="540000"/>
            <a:ext cx="7704000" cy="6165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476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605" name="Google Shape;605;p36"/>
          <p:cNvSpPr/>
          <p:nvPr/>
        </p:nvSpPr>
        <p:spPr>
          <a:xfrm>
            <a:off x="4571900" y="1220050"/>
            <a:ext cx="3846300" cy="14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725600" y="3171600"/>
            <a:ext cx="3846300" cy="143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6"/>
          <p:cNvSpPr/>
          <p:nvPr/>
        </p:nvSpPr>
        <p:spPr>
          <a:xfrm>
            <a:off x="4571900" y="3171600"/>
            <a:ext cx="3846300" cy="143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6"/>
          <p:cNvSpPr txBox="1"/>
          <p:nvPr>
            <p:ph idx="3" type="subTitle"/>
          </p:nvPr>
        </p:nvSpPr>
        <p:spPr>
          <a:xfrm>
            <a:off x="1818400" y="3725050"/>
            <a:ext cx="246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36"/>
          <p:cNvSpPr txBox="1"/>
          <p:nvPr>
            <p:ph idx="4" type="subTitle"/>
          </p:nvPr>
        </p:nvSpPr>
        <p:spPr>
          <a:xfrm>
            <a:off x="983300" y="3301575"/>
            <a:ext cx="33066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36"/>
          <p:cNvSpPr txBox="1"/>
          <p:nvPr>
            <p:ph idx="5" type="subTitle"/>
          </p:nvPr>
        </p:nvSpPr>
        <p:spPr>
          <a:xfrm>
            <a:off x="5671250" y="3725050"/>
            <a:ext cx="246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36"/>
          <p:cNvSpPr txBox="1"/>
          <p:nvPr>
            <p:ph idx="6" type="subTitle"/>
          </p:nvPr>
        </p:nvSpPr>
        <p:spPr>
          <a:xfrm>
            <a:off x="4572000" y="3301575"/>
            <a:ext cx="38520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36"/>
          <p:cNvSpPr txBox="1"/>
          <p:nvPr>
            <p:ph idx="7" type="subTitle"/>
          </p:nvPr>
        </p:nvSpPr>
        <p:spPr>
          <a:xfrm>
            <a:off x="5671250" y="1762788"/>
            <a:ext cx="246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36"/>
          <p:cNvSpPr txBox="1"/>
          <p:nvPr>
            <p:ph idx="8" type="subTitle"/>
          </p:nvPr>
        </p:nvSpPr>
        <p:spPr>
          <a:xfrm>
            <a:off x="4572000" y="1355375"/>
            <a:ext cx="38520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36"/>
          <p:cNvSpPr txBox="1"/>
          <p:nvPr>
            <p:ph idx="9" type="title"/>
          </p:nvPr>
        </p:nvSpPr>
        <p:spPr>
          <a:xfrm>
            <a:off x="988900" y="1762800"/>
            <a:ext cx="829500" cy="725700"/>
          </a:xfrm>
          <a:prstGeom prst="rect">
            <a:avLst/>
          </a:prstGeom>
          <a:noFill/>
          <a:ln>
            <a:noFill/>
          </a:ln>
          <a:effectLst>
            <a:outerShdw rotWithShape="0" algn="bl" dir="324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5" name="Google Shape;615;p36"/>
          <p:cNvSpPr txBox="1"/>
          <p:nvPr>
            <p:ph idx="13" type="title"/>
          </p:nvPr>
        </p:nvSpPr>
        <p:spPr>
          <a:xfrm>
            <a:off x="4841750" y="1762800"/>
            <a:ext cx="829500" cy="725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6" name="Google Shape;616;p36"/>
          <p:cNvSpPr txBox="1"/>
          <p:nvPr>
            <p:ph idx="14" type="title"/>
          </p:nvPr>
        </p:nvSpPr>
        <p:spPr>
          <a:xfrm>
            <a:off x="4841750" y="3725050"/>
            <a:ext cx="829500" cy="725700"/>
          </a:xfrm>
          <a:prstGeom prst="rect">
            <a:avLst/>
          </a:prstGeom>
          <a:noFill/>
          <a:ln>
            <a:noFill/>
          </a:ln>
          <a:effectLst>
            <a:outerShdw rotWithShape="0" algn="bl" dir="324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7" name="Google Shape;617;p36"/>
          <p:cNvSpPr txBox="1"/>
          <p:nvPr>
            <p:ph idx="15" type="title"/>
          </p:nvPr>
        </p:nvSpPr>
        <p:spPr>
          <a:xfrm>
            <a:off x="988900" y="3725050"/>
            <a:ext cx="829500" cy="725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18" name="Google Shape;618;p36"/>
          <p:cNvGrpSpPr/>
          <p:nvPr/>
        </p:nvGrpSpPr>
        <p:grpSpPr>
          <a:xfrm>
            <a:off x="723324" y="2752509"/>
            <a:ext cx="7703719" cy="317495"/>
            <a:chOff x="720000" y="4116100"/>
            <a:chExt cx="7647131" cy="315162"/>
          </a:xfrm>
        </p:grpSpPr>
        <p:sp>
          <p:nvSpPr>
            <p:cNvPr id="619" name="Google Shape;619;p36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36"/>
          <p:cNvSpPr txBox="1"/>
          <p:nvPr>
            <p:ph idx="16" type="subTitle"/>
          </p:nvPr>
        </p:nvSpPr>
        <p:spPr>
          <a:xfrm>
            <a:off x="732100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36"/>
          <p:cNvSpPr txBox="1"/>
          <p:nvPr>
            <p:ph idx="17" type="subTitle"/>
          </p:nvPr>
        </p:nvSpPr>
        <p:spPr>
          <a:xfrm>
            <a:off x="3819450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36"/>
          <p:cNvSpPr txBox="1"/>
          <p:nvPr>
            <p:ph idx="18" type="subTitle"/>
          </p:nvPr>
        </p:nvSpPr>
        <p:spPr>
          <a:xfrm>
            <a:off x="6906800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3" name="Google Shape;663;p36"/>
          <p:cNvGrpSpPr/>
          <p:nvPr/>
        </p:nvGrpSpPr>
        <p:grpSpPr>
          <a:xfrm>
            <a:off x="725600" y="134998"/>
            <a:ext cx="7686300" cy="270000"/>
            <a:chOff x="725600" y="134998"/>
            <a:chExt cx="7686300" cy="270000"/>
          </a:xfrm>
        </p:grpSpPr>
        <p:sp>
          <p:nvSpPr>
            <p:cNvPr id="664" name="Google Shape;664;p36"/>
            <p:cNvSpPr txBox="1"/>
            <p:nvPr/>
          </p:nvSpPr>
          <p:spPr>
            <a:xfrm>
              <a:off x="725600" y="134998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65" name="Google Shape;665;p36"/>
            <p:cNvSpPr txBox="1"/>
            <p:nvPr/>
          </p:nvSpPr>
          <p:spPr>
            <a:xfrm>
              <a:off x="23143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66" name="Google Shape;666;p36"/>
            <p:cNvSpPr txBox="1"/>
            <p:nvPr/>
          </p:nvSpPr>
          <p:spPr>
            <a:xfrm>
              <a:off x="532455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667" name="Google Shape;667;p36"/>
            <p:cNvSpPr txBox="1"/>
            <p:nvPr/>
          </p:nvSpPr>
          <p:spPr>
            <a:xfrm>
              <a:off x="6906800" y="134998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7"/>
          <p:cNvGrpSpPr/>
          <p:nvPr/>
        </p:nvGrpSpPr>
        <p:grpSpPr>
          <a:xfrm>
            <a:off x="521140" y="280375"/>
            <a:ext cx="8140100" cy="787800"/>
            <a:chOff x="521140" y="280375"/>
            <a:chExt cx="8140100" cy="787800"/>
          </a:xfrm>
        </p:grpSpPr>
        <p:sp>
          <p:nvSpPr>
            <p:cNvPr id="670" name="Google Shape;670;p37"/>
            <p:cNvSpPr/>
            <p:nvPr/>
          </p:nvSpPr>
          <p:spPr>
            <a:xfrm>
              <a:off x="52115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70797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5211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707983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521156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897596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89480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108162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268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 flipH="1">
              <a:off x="8503731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 flipH="1">
              <a:off x="831691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7"/>
            <p:cNvSpPr/>
            <p:nvPr/>
          </p:nvSpPr>
          <p:spPr>
            <a:xfrm flipH="1">
              <a:off x="8503740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 flipH="1">
              <a:off x="8316897" y="7531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 flipH="1">
              <a:off x="8503725" y="9106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 flipH="1">
              <a:off x="8127284" y="2803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 flipH="1">
              <a:off x="8130081" y="5955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7"/>
            <p:cNvSpPr/>
            <p:nvPr/>
          </p:nvSpPr>
          <p:spPr>
            <a:xfrm flipH="1">
              <a:off x="7943260" y="4380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 flipH="1">
              <a:off x="7756440" y="2803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37"/>
          <p:cNvSpPr txBox="1"/>
          <p:nvPr>
            <p:ph idx="1" type="subTitle"/>
          </p:nvPr>
        </p:nvSpPr>
        <p:spPr>
          <a:xfrm>
            <a:off x="520475" y="2086713"/>
            <a:ext cx="2508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2" type="subTitle"/>
          </p:nvPr>
        </p:nvSpPr>
        <p:spPr>
          <a:xfrm>
            <a:off x="520475" y="1650038"/>
            <a:ext cx="25089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type="title"/>
          </p:nvPr>
        </p:nvSpPr>
        <p:spPr>
          <a:xfrm>
            <a:off x="720000" y="540000"/>
            <a:ext cx="7704000" cy="6165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4762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691" name="Google Shape;691;p37"/>
          <p:cNvSpPr txBox="1"/>
          <p:nvPr>
            <p:ph idx="3" type="subTitle"/>
          </p:nvPr>
        </p:nvSpPr>
        <p:spPr>
          <a:xfrm>
            <a:off x="520475" y="3805375"/>
            <a:ext cx="2508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37"/>
          <p:cNvSpPr txBox="1"/>
          <p:nvPr>
            <p:ph idx="4" type="subTitle"/>
          </p:nvPr>
        </p:nvSpPr>
        <p:spPr>
          <a:xfrm>
            <a:off x="522313" y="3381900"/>
            <a:ext cx="25050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7"/>
          <p:cNvSpPr txBox="1"/>
          <p:nvPr>
            <p:ph idx="5" type="subTitle"/>
          </p:nvPr>
        </p:nvSpPr>
        <p:spPr>
          <a:xfrm>
            <a:off x="3319533" y="3805375"/>
            <a:ext cx="2506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37"/>
          <p:cNvSpPr txBox="1"/>
          <p:nvPr>
            <p:ph idx="6" type="subTitle"/>
          </p:nvPr>
        </p:nvSpPr>
        <p:spPr>
          <a:xfrm>
            <a:off x="3317549" y="3381900"/>
            <a:ext cx="25068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7" type="subTitle"/>
          </p:nvPr>
        </p:nvSpPr>
        <p:spPr>
          <a:xfrm>
            <a:off x="3323243" y="2070663"/>
            <a:ext cx="250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8" type="subTitle"/>
          </p:nvPr>
        </p:nvSpPr>
        <p:spPr>
          <a:xfrm>
            <a:off x="3317549" y="1663238"/>
            <a:ext cx="25068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9" type="title"/>
          </p:nvPr>
        </p:nvSpPr>
        <p:spPr>
          <a:xfrm>
            <a:off x="1360125" y="1219575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240000" dist="2857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8" name="Google Shape;698;p37"/>
          <p:cNvSpPr txBox="1"/>
          <p:nvPr>
            <p:ph idx="13" type="title"/>
          </p:nvPr>
        </p:nvSpPr>
        <p:spPr>
          <a:xfrm>
            <a:off x="4156050" y="1219575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9" name="Google Shape;699;p37"/>
          <p:cNvSpPr txBox="1"/>
          <p:nvPr>
            <p:ph idx="14" type="title"/>
          </p:nvPr>
        </p:nvSpPr>
        <p:spPr>
          <a:xfrm>
            <a:off x="4156050" y="2971038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240000" dist="381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0" name="Google Shape;700;p37"/>
          <p:cNvSpPr txBox="1"/>
          <p:nvPr>
            <p:ph idx="15" type="title"/>
          </p:nvPr>
        </p:nvSpPr>
        <p:spPr>
          <a:xfrm>
            <a:off x="1360125" y="2971038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1" name="Google Shape;701;p37"/>
          <p:cNvSpPr txBox="1"/>
          <p:nvPr>
            <p:ph idx="16" type="subTitle"/>
          </p:nvPr>
        </p:nvSpPr>
        <p:spPr>
          <a:xfrm>
            <a:off x="732100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37"/>
          <p:cNvSpPr txBox="1"/>
          <p:nvPr>
            <p:ph idx="17" type="subTitle"/>
          </p:nvPr>
        </p:nvSpPr>
        <p:spPr>
          <a:xfrm>
            <a:off x="3819450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37"/>
          <p:cNvSpPr txBox="1"/>
          <p:nvPr>
            <p:ph idx="18" type="subTitle"/>
          </p:nvPr>
        </p:nvSpPr>
        <p:spPr>
          <a:xfrm>
            <a:off x="7091375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37"/>
          <p:cNvSpPr txBox="1"/>
          <p:nvPr>
            <p:ph idx="19" type="subTitle"/>
          </p:nvPr>
        </p:nvSpPr>
        <p:spPr>
          <a:xfrm>
            <a:off x="6154333" y="3805375"/>
            <a:ext cx="2506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37"/>
          <p:cNvSpPr txBox="1"/>
          <p:nvPr>
            <p:ph idx="20" type="subTitle"/>
          </p:nvPr>
        </p:nvSpPr>
        <p:spPr>
          <a:xfrm>
            <a:off x="6152349" y="3381900"/>
            <a:ext cx="25068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37"/>
          <p:cNvSpPr txBox="1"/>
          <p:nvPr>
            <p:ph idx="21" type="subTitle"/>
          </p:nvPr>
        </p:nvSpPr>
        <p:spPr>
          <a:xfrm>
            <a:off x="6158043" y="2070663"/>
            <a:ext cx="250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37"/>
          <p:cNvSpPr txBox="1"/>
          <p:nvPr>
            <p:ph idx="22" type="subTitle"/>
          </p:nvPr>
        </p:nvSpPr>
        <p:spPr>
          <a:xfrm>
            <a:off x="6152349" y="1663238"/>
            <a:ext cx="2506800" cy="4182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7"/>
          <p:cNvSpPr txBox="1"/>
          <p:nvPr>
            <p:ph idx="23" type="title"/>
          </p:nvPr>
        </p:nvSpPr>
        <p:spPr>
          <a:xfrm>
            <a:off x="6990850" y="1219575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9" name="Google Shape;709;p37"/>
          <p:cNvSpPr txBox="1"/>
          <p:nvPr>
            <p:ph idx="24" type="title"/>
          </p:nvPr>
        </p:nvSpPr>
        <p:spPr>
          <a:xfrm>
            <a:off x="6990850" y="2971038"/>
            <a:ext cx="829500" cy="363600"/>
          </a:xfrm>
          <a:prstGeom prst="rect">
            <a:avLst/>
          </a:prstGeom>
          <a:noFill/>
          <a:ln>
            <a:noFill/>
          </a:ln>
          <a:effectLst>
            <a:outerShdw rotWithShape="0" algn="bl" dir="3240000" dist="3810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8"/>
          <p:cNvSpPr/>
          <p:nvPr/>
        </p:nvSpPr>
        <p:spPr>
          <a:xfrm>
            <a:off x="5189400" y="2203175"/>
            <a:ext cx="3234600" cy="13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8"/>
          <p:cNvSpPr/>
          <p:nvPr/>
        </p:nvSpPr>
        <p:spPr>
          <a:xfrm>
            <a:off x="716200" y="2203175"/>
            <a:ext cx="3234600" cy="13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5189400" y="1661650"/>
            <a:ext cx="3234600" cy="48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8"/>
          <p:cNvSpPr/>
          <p:nvPr/>
        </p:nvSpPr>
        <p:spPr>
          <a:xfrm>
            <a:off x="714738" y="1661650"/>
            <a:ext cx="3234600" cy="48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" name="Google Shape;715;p38"/>
          <p:cNvGrpSpPr/>
          <p:nvPr/>
        </p:nvGrpSpPr>
        <p:grpSpPr>
          <a:xfrm>
            <a:off x="729700" y="134998"/>
            <a:ext cx="7679800" cy="270000"/>
            <a:chOff x="732100" y="631600"/>
            <a:chExt cx="7679800" cy="270000"/>
          </a:xfrm>
        </p:grpSpPr>
        <p:sp>
          <p:nvSpPr>
            <p:cNvPr id="716" name="Google Shape;716;p3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17" name="Google Shape;717;p3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18" name="Google Shape;718;p3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19" name="Google Shape;719;p3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20" name="Google Shape;720;p38"/>
          <p:cNvSpPr txBox="1"/>
          <p:nvPr>
            <p:ph idx="1" type="subTitle"/>
          </p:nvPr>
        </p:nvSpPr>
        <p:spPr>
          <a:xfrm>
            <a:off x="719988" y="2307225"/>
            <a:ext cx="3208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2" type="subTitle"/>
          </p:nvPr>
        </p:nvSpPr>
        <p:spPr>
          <a:xfrm>
            <a:off x="5213338" y="2307225"/>
            <a:ext cx="3208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3" type="subTitle"/>
          </p:nvPr>
        </p:nvSpPr>
        <p:spPr>
          <a:xfrm>
            <a:off x="728675" y="1765100"/>
            <a:ext cx="3208200" cy="278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3" name="Google Shape;723;p38"/>
          <p:cNvSpPr txBox="1"/>
          <p:nvPr>
            <p:ph idx="4" type="subTitle"/>
          </p:nvPr>
        </p:nvSpPr>
        <p:spPr>
          <a:xfrm>
            <a:off x="5206200" y="1765100"/>
            <a:ext cx="3208200" cy="278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4" name="Google Shape;724;p38"/>
          <p:cNvSpPr txBox="1"/>
          <p:nvPr>
            <p:ph idx="5" type="subTitle"/>
          </p:nvPr>
        </p:nvSpPr>
        <p:spPr>
          <a:xfrm>
            <a:off x="7297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38"/>
          <p:cNvSpPr txBox="1"/>
          <p:nvPr>
            <p:ph idx="6" type="subTitle"/>
          </p:nvPr>
        </p:nvSpPr>
        <p:spPr>
          <a:xfrm>
            <a:off x="38170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38"/>
          <p:cNvSpPr txBox="1"/>
          <p:nvPr>
            <p:ph idx="7" type="subTitle"/>
          </p:nvPr>
        </p:nvSpPr>
        <p:spPr>
          <a:xfrm>
            <a:off x="69044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38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8" name="Google Shape;728;p38"/>
          <p:cNvGrpSpPr/>
          <p:nvPr/>
        </p:nvGrpSpPr>
        <p:grpSpPr>
          <a:xfrm>
            <a:off x="720000" y="3988338"/>
            <a:ext cx="7702836" cy="315162"/>
            <a:chOff x="720000" y="7392188"/>
            <a:chExt cx="7702836" cy="315162"/>
          </a:xfrm>
        </p:grpSpPr>
        <p:sp>
          <p:nvSpPr>
            <p:cNvPr id="729" name="Google Shape;729;p38"/>
            <p:cNvSpPr/>
            <p:nvPr/>
          </p:nvSpPr>
          <p:spPr>
            <a:xfrm>
              <a:off x="7200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90863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0972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285900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4745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1663167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85180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0404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229067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24177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2606334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27949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29836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3172234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33608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3549501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37381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39267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115401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43040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4492668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46813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48699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5058568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52472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5435835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6244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813102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6001735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1903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6379002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65676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6756269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69449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71335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7322169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7510803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7699436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7888070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8076703" y="7549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8265336" y="73921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38"/>
          <p:cNvGrpSpPr/>
          <p:nvPr/>
        </p:nvGrpSpPr>
        <p:grpSpPr>
          <a:xfrm>
            <a:off x="726138" y="1199625"/>
            <a:ext cx="7699210" cy="122588"/>
            <a:chOff x="-2853901" y="-1141017"/>
            <a:chExt cx="14851872" cy="168900"/>
          </a:xfrm>
        </p:grpSpPr>
        <p:sp>
          <p:nvSpPr>
            <p:cNvPr id="771" name="Google Shape;771;p38"/>
            <p:cNvSpPr/>
            <p:nvPr/>
          </p:nvSpPr>
          <p:spPr>
            <a:xfrm>
              <a:off x="-2853901" y="-1141017"/>
              <a:ext cx="2121600" cy="1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-732189" y="-1141017"/>
              <a:ext cx="2121600" cy="16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389523" y="-1141017"/>
              <a:ext cx="2121600" cy="16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3511235" y="-1141017"/>
              <a:ext cx="2121600" cy="16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632947" y="-1141017"/>
              <a:ext cx="2121600" cy="16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7754659" y="-1141017"/>
              <a:ext cx="2121600" cy="168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9876371" y="-1141017"/>
              <a:ext cx="2121600" cy="16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9"/>
          <p:cNvGrpSpPr/>
          <p:nvPr/>
        </p:nvGrpSpPr>
        <p:grpSpPr>
          <a:xfrm>
            <a:off x="726875" y="1036899"/>
            <a:ext cx="7690195" cy="315162"/>
            <a:chOff x="726893" y="4283737"/>
            <a:chExt cx="7690195" cy="315162"/>
          </a:xfrm>
        </p:grpSpPr>
        <p:grpSp>
          <p:nvGrpSpPr>
            <p:cNvPr id="780" name="Google Shape;780;p39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781" name="Google Shape;781;p39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39"/>
            <p:cNvGrpSpPr/>
            <p:nvPr/>
          </p:nvGrpSpPr>
          <p:grpSpPr>
            <a:xfrm>
              <a:off x="6575402" y="4283737"/>
              <a:ext cx="1841686" cy="315162"/>
              <a:chOff x="6553870" y="4276560"/>
              <a:chExt cx="1841686" cy="315162"/>
            </a:xfrm>
          </p:grpSpPr>
          <p:sp>
            <p:nvSpPr>
              <p:cNvPr id="792" name="Google Shape;792;p39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2" name="Google Shape;802;p39"/>
          <p:cNvSpPr txBox="1"/>
          <p:nvPr>
            <p:ph idx="1" type="subTitle"/>
          </p:nvPr>
        </p:nvSpPr>
        <p:spPr>
          <a:xfrm>
            <a:off x="6187302" y="2571750"/>
            <a:ext cx="1899000" cy="118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3" name="Google Shape;803;p39"/>
          <p:cNvSpPr txBox="1"/>
          <p:nvPr>
            <p:ph idx="2" type="subTitle"/>
          </p:nvPr>
        </p:nvSpPr>
        <p:spPr>
          <a:xfrm>
            <a:off x="3622501" y="2571750"/>
            <a:ext cx="1899000" cy="118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4" name="Google Shape;804;p39"/>
          <p:cNvSpPr txBox="1"/>
          <p:nvPr>
            <p:ph idx="3" type="subTitle"/>
          </p:nvPr>
        </p:nvSpPr>
        <p:spPr>
          <a:xfrm>
            <a:off x="1057700" y="2571750"/>
            <a:ext cx="1899000" cy="118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5" name="Google Shape;805;p39"/>
          <p:cNvSpPr txBox="1"/>
          <p:nvPr>
            <p:ph idx="4" type="subTitle"/>
          </p:nvPr>
        </p:nvSpPr>
        <p:spPr>
          <a:xfrm>
            <a:off x="1057700" y="2055700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06" name="Google Shape;806;p39"/>
          <p:cNvSpPr txBox="1"/>
          <p:nvPr>
            <p:ph idx="5" type="subTitle"/>
          </p:nvPr>
        </p:nvSpPr>
        <p:spPr>
          <a:xfrm>
            <a:off x="3622501" y="2055757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07" name="Google Shape;807;p39"/>
          <p:cNvSpPr txBox="1"/>
          <p:nvPr>
            <p:ph idx="6" type="subTitle"/>
          </p:nvPr>
        </p:nvSpPr>
        <p:spPr>
          <a:xfrm>
            <a:off x="6187302" y="2055757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808" name="Google Shape;808;p39"/>
          <p:cNvGrpSpPr/>
          <p:nvPr/>
        </p:nvGrpSpPr>
        <p:grpSpPr>
          <a:xfrm>
            <a:off x="726893" y="4283737"/>
            <a:ext cx="7690195" cy="315162"/>
            <a:chOff x="726893" y="4283737"/>
            <a:chExt cx="7690195" cy="315162"/>
          </a:xfrm>
        </p:grpSpPr>
        <p:grpSp>
          <p:nvGrpSpPr>
            <p:cNvPr id="809" name="Google Shape;809;p39"/>
            <p:cNvGrpSpPr/>
            <p:nvPr/>
          </p:nvGrpSpPr>
          <p:grpSpPr>
            <a:xfrm>
              <a:off x="726893" y="4283737"/>
              <a:ext cx="1841708" cy="315162"/>
              <a:chOff x="748425" y="4276560"/>
              <a:chExt cx="1841708" cy="315162"/>
            </a:xfrm>
          </p:grpSpPr>
          <p:sp>
            <p:nvSpPr>
              <p:cNvPr id="810" name="Google Shape;810;p39"/>
              <p:cNvSpPr/>
              <p:nvPr/>
            </p:nvSpPr>
            <p:spPr>
              <a:xfrm>
                <a:off x="74842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93524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112206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130890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149570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1682571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187215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>
                <a:off x="20589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22457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24326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39"/>
            <p:cNvGrpSpPr/>
            <p:nvPr/>
          </p:nvGrpSpPr>
          <p:grpSpPr>
            <a:xfrm>
              <a:off x="6575402" y="4283737"/>
              <a:ext cx="1841686" cy="315162"/>
              <a:chOff x="6553870" y="4276560"/>
              <a:chExt cx="1841686" cy="315162"/>
            </a:xfrm>
          </p:grpSpPr>
          <p:sp>
            <p:nvSpPr>
              <p:cNvPr id="821" name="Google Shape;821;p39"/>
              <p:cNvSpPr/>
              <p:nvPr/>
            </p:nvSpPr>
            <p:spPr>
              <a:xfrm>
                <a:off x="6553870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6740690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6927533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7114331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7301196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749077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7677595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7864415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8051258" y="443422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8238056" y="427656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1" name="Google Shape;831;p39"/>
          <p:cNvSpPr txBox="1"/>
          <p:nvPr>
            <p:ph idx="7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39"/>
          <p:cNvSpPr txBox="1"/>
          <p:nvPr>
            <p:ph idx="8" type="subTitle"/>
          </p:nvPr>
        </p:nvSpPr>
        <p:spPr>
          <a:xfrm>
            <a:off x="381945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39"/>
          <p:cNvSpPr txBox="1"/>
          <p:nvPr>
            <p:ph idx="9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4" name="Google Shape;834;p39"/>
          <p:cNvGrpSpPr/>
          <p:nvPr/>
        </p:nvGrpSpPr>
        <p:grpSpPr>
          <a:xfrm>
            <a:off x="732088" y="137998"/>
            <a:ext cx="7679800" cy="270000"/>
            <a:chOff x="732100" y="631600"/>
            <a:chExt cx="7679800" cy="270000"/>
          </a:xfrm>
        </p:grpSpPr>
        <p:sp>
          <p:nvSpPr>
            <p:cNvPr id="835" name="Google Shape;835;p3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36" name="Google Shape;836;p3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37" name="Google Shape;837;p3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38" name="Google Shape;838;p3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839" name="Google Shape;839;p39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9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idx="1" type="body"/>
          </p:nvPr>
        </p:nvSpPr>
        <p:spPr>
          <a:xfrm>
            <a:off x="720000" y="1094488"/>
            <a:ext cx="77040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1" name="Google Shape;11;p22"/>
          <p:cNvSpPr txBox="1"/>
          <p:nvPr>
            <p:ph idx="2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2"/>
          <p:cNvSpPr txBox="1"/>
          <p:nvPr>
            <p:ph idx="3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4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" name="Google Shape;14;p22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5" name="Google Shape;15;p2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" name="Google Shape;16;p2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" name="Google Shape;17;p2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" name="Google Shape;18;p2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" name="Google Shape;19;p22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0"/>
          <p:cNvSpPr txBox="1"/>
          <p:nvPr>
            <p:ph idx="1" type="subTitle"/>
          </p:nvPr>
        </p:nvSpPr>
        <p:spPr>
          <a:xfrm>
            <a:off x="2104950" y="2529638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43" name="Google Shape;843;p40"/>
          <p:cNvSpPr txBox="1"/>
          <p:nvPr>
            <p:ph idx="2" type="subTitle"/>
          </p:nvPr>
        </p:nvSpPr>
        <p:spPr>
          <a:xfrm>
            <a:off x="5145000" y="2529645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42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44" name="Google Shape;844;p40"/>
          <p:cNvSpPr txBox="1"/>
          <p:nvPr>
            <p:ph idx="3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40"/>
          <p:cNvSpPr txBox="1"/>
          <p:nvPr>
            <p:ph idx="4" type="subTitle"/>
          </p:nvPr>
        </p:nvSpPr>
        <p:spPr>
          <a:xfrm>
            <a:off x="381945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40"/>
          <p:cNvSpPr txBox="1"/>
          <p:nvPr>
            <p:ph idx="5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7" name="Google Shape;847;p40"/>
          <p:cNvGrpSpPr/>
          <p:nvPr/>
        </p:nvGrpSpPr>
        <p:grpSpPr>
          <a:xfrm>
            <a:off x="732088" y="137998"/>
            <a:ext cx="7679800" cy="270000"/>
            <a:chOff x="732100" y="631600"/>
            <a:chExt cx="7679800" cy="270000"/>
          </a:xfrm>
        </p:grpSpPr>
        <p:sp>
          <p:nvSpPr>
            <p:cNvPr id="848" name="Google Shape;848;p4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49" name="Google Shape;849;p4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50" name="Google Shape;850;p4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51" name="Google Shape;851;p4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852" name="Google Shape;852;p40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53" name="Google Shape;853;p40"/>
          <p:cNvGrpSpPr/>
          <p:nvPr/>
        </p:nvGrpSpPr>
        <p:grpSpPr>
          <a:xfrm>
            <a:off x="-2" y="-11"/>
            <a:ext cx="315162" cy="1841708"/>
            <a:chOff x="21548" y="3239649"/>
            <a:chExt cx="315162" cy="1841708"/>
          </a:xfrm>
        </p:grpSpPr>
        <p:sp>
          <p:nvSpPr>
            <p:cNvPr id="854" name="Google Shape;854;p40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0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0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0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0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0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40"/>
          <p:cNvGrpSpPr/>
          <p:nvPr/>
        </p:nvGrpSpPr>
        <p:grpSpPr>
          <a:xfrm>
            <a:off x="8828848" y="3301789"/>
            <a:ext cx="315162" cy="1841708"/>
            <a:chOff x="21548" y="3239649"/>
            <a:chExt cx="315162" cy="1841708"/>
          </a:xfrm>
        </p:grpSpPr>
        <p:sp>
          <p:nvSpPr>
            <p:cNvPr id="865" name="Google Shape;865;p40"/>
            <p:cNvSpPr/>
            <p:nvPr/>
          </p:nvSpPr>
          <p:spPr>
            <a:xfrm rot="5400000">
              <a:off x="179210" y="32396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 rot="5400000">
              <a:off x="21548" y="34264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 rot="5400000">
              <a:off x="179210" y="36132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 rot="5400000">
              <a:off x="21548" y="38001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0"/>
            <p:cNvSpPr/>
            <p:nvPr/>
          </p:nvSpPr>
          <p:spPr>
            <a:xfrm rot="5400000">
              <a:off x="179210" y="39869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0"/>
            <p:cNvSpPr/>
            <p:nvPr/>
          </p:nvSpPr>
          <p:spPr>
            <a:xfrm rot="5400000">
              <a:off x="21548" y="41737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 rot="5400000">
              <a:off x="179210" y="43633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0"/>
            <p:cNvSpPr/>
            <p:nvPr/>
          </p:nvSpPr>
          <p:spPr>
            <a:xfrm rot="5400000">
              <a:off x="21548" y="45501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 rot="5400000">
              <a:off x="179210" y="47370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0"/>
            <p:cNvSpPr/>
            <p:nvPr/>
          </p:nvSpPr>
          <p:spPr>
            <a:xfrm rot="5400000">
              <a:off x="21548" y="49238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40"/>
          <p:cNvSpPr txBox="1"/>
          <p:nvPr>
            <p:ph idx="6" type="subTitle"/>
          </p:nvPr>
        </p:nvSpPr>
        <p:spPr>
          <a:xfrm>
            <a:off x="1800000" y="2966750"/>
            <a:ext cx="2508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40"/>
          <p:cNvSpPr txBox="1"/>
          <p:nvPr>
            <p:ph idx="7" type="subTitle"/>
          </p:nvPr>
        </p:nvSpPr>
        <p:spPr>
          <a:xfrm>
            <a:off x="4840050" y="2966750"/>
            <a:ext cx="2508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40"/>
          <p:cNvSpPr/>
          <p:nvPr/>
        </p:nvSpPr>
        <p:spPr>
          <a:xfrm>
            <a:off x="1794150" y="1552875"/>
            <a:ext cx="2520600" cy="266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0"/>
          <p:cNvSpPr/>
          <p:nvPr/>
        </p:nvSpPr>
        <p:spPr>
          <a:xfrm>
            <a:off x="4834194" y="1552875"/>
            <a:ext cx="2520600" cy="266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1"/>
          <p:cNvSpPr txBox="1"/>
          <p:nvPr>
            <p:ph idx="1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41"/>
          <p:cNvSpPr txBox="1"/>
          <p:nvPr>
            <p:ph idx="2" type="subTitle"/>
          </p:nvPr>
        </p:nvSpPr>
        <p:spPr>
          <a:xfrm>
            <a:off x="381945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41"/>
          <p:cNvSpPr txBox="1"/>
          <p:nvPr>
            <p:ph idx="3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41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4" name="Google Shape;884;p41"/>
          <p:cNvSpPr txBox="1"/>
          <p:nvPr>
            <p:ph idx="4" type="subTitle"/>
          </p:nvPr>
        </p:nvSpPr>
        <p:spPr>
          <a:xfrm>
            <a:off x="790313" y="3403000"/>
            <a:ext cx="2407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5" name="Google Shape;885;p41"/>
          <p:cNvSpPr txBox="1"/>
          <p:nvPr>
            <p:ph idx="5" type="subTitle"/>
          </p:nvPr>
        </p:nvSpPr>
        <p:spPr>
          <a:xfrm>
            <a:off x="790323" y="2948775"/>
            <a:ext cx="24075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86" name="Google Shape;886;p41"/>
          <p:cNvSpPr txBox="1"/>
          <p:nvPr>
            <p:ph idx="6" type="subTitle"/>
          </p:nvPr>
        </p:nvSpPr>
        <p:spPr>
          <a:xfrm>
            <a:off x="3368235" y="3403000"/>
            <a:ext cx="2407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7" name="Google Shape;887;p41"/>
          <p:cNvSpPr txBox="1"/>
          <p:nvPr>
            <p:ph idx="7" type="subTitle"/>
          </p:nvPr>
        </p:nvSpPr>
        <p:spPr>
          <a:xfrm>
            <a:off x="3368226" y="2948775"/>
            <a:ext cx="24075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888" name="Google Shape;888;p41"/>
          <p:cNvSpPr txBox="1"/>
          <p:nvPr>
            <p:ph idx="8" type="subTitle"/>
          </p:nvPr>
        </p:nvSpPr>
        <p:spPr>
          <a:xfrm>
            <a:off x="5946185" y="3403000"/>
            <a:ext cx="2407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9" name="Google Shape;889;p41"/>
          <p:cNvSpPr txBox="1"/>
          <p:nvPr>
            <p:ph idx="9" type="subTitle"/>
          </p:nvPr>
        </p:nvSpPr>
        <p:spPr>
          <a:xfrm>
            <a:off x="5946175" y="2948775"/>
            <a:ext cx="24075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890" name="Google Shape;890;p41"/>
          <p:cNvGrpSpPr/>
          <p:nvPr/>
        </p:nvGrpSpPr>
        <p:grpSpPr>
          <a:xfrm>
            <a:off x="725" y="0"/>
            <a:ext cx="9143291" cy="206200"/>
            <a:chOff x="-853637" y="-4481813"/>
            <a:chExt cx="10851283" cy="284100"/>
          </a:xfrm>
        </p:grpSpPr>
        <p:sp>
          <p:nvSpPr>
            <p:cNvPr id="891" name="Google Shape;891;p41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41"/>
          <p:cNvGrpSpPr/>
          <p:nvPr/>
        </p:nvGrpSpPr>
        <p:grpSpPr>
          <a:xfrm>
            <a:off x="-2" y="1777689"/>
            <a:ext cx="315162" cy="1841708"/>
            <a:chOff x="21548" y="5017349"/>
            <a:chExt cx="315162" cy="1841708"/>
          </a:xfrm>
        </p:grpSpPr>
        <p:sp>
          <p:nvSpPr>
            <p:cNvPr id="899" name="Google Shape;899;p41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1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1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1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1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1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1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1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41"/>
          <p:cNvGrpSpPr/>
          <p:nvPr/>
        </p:nvGrpSpPr>
        <p:grpSpPr>
          <a:xfrm>
            <a:off x="8828873" y="1777689"/>
            <a:ext cx="315162" cy="1841708"/>
            <a:chOff x="21548" y="5017349"/>
            <a:chExt cx="315162" cy="1841708"/>
          </a:xfrm>
        </p:grpSpPr>
        <p:sp>
          <p:nvSpPr>
            <p:cNvPr id="910" name="Google Shape;910;p41"/>
            <p:cNvSpPr/>
            <p:nvPr/>
          </p:nvSpPr>
          <p:spPr>
            <a:xfrm rot="5400000">
              <a:off x="179210" y="501734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1"/>
            <p:cNvSpPr/>
            <p:nvPr/>
          </p:nvSpPr>
          <p:spPr>
            <a:xfrm rot="5400000">
              <a:off x="21548" y="520416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1"/>
            <p:cNvSpPr/>
            <p:nvPr/>
          </p:nvSpPr>
          <p:spPr>
            <a:xfrm rot="5400000">
              <a:off x="179210" y="539098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 rot="5400000">
              <a:off x="21548" y="55778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1"/>
            <p:cNvSpPr/>
            <p:nvPr/>
          </p:nvSpPr>
          <p:spPr>
            <a:xfrm rot="5400000">
              <a:off x="179210" y="576463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 rot="5400000">
              <a:off x="21548" y="59514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1"/>
            <p:cNvSpPr/>
            <p:nvPr/>
          </p:nvSpPr>
          <p:spPr>
            <a:xfrm rot="5400000">
              <a:off x="179210" y="614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1"/>
            <p:cNvSpPr/>
            <p:nvPr/>
          </p:nvSpPr>
          <p:spPr>
            <a:xfrm rot="5400000">
              <a:off x="21548" y="632789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1"/>
            <p:cNvSpPr/>
            <p:nvPr/>
          </p:nvSpPr>
          <p:spPr>
            <a:xfrm rot="5400000">
              <a:off x="179210" y="651471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 rot="5400000">
              <a:off x="21548" y="670155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2"/>
          <p:cNvSpPr txBox="1"/>
          <p:nvPr>
            <p:ph idx="1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42"/>
          <p:cNvSpPr txBox="1"/>
          <p:nvPr>
            <p:ph idx="2" type="subTitle"/>
          </p:nvPr>
        </p:nvSpPr>
        <p:spPr>
          <a:xfrm>
            <a:off x="381945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42"/>
          <p:cNvSpPr txBox="1"/>
          <p:nvPr>
            <p:ph idx="3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4" name="Google Shape;924;p42"/>
          <p:cNvGrpSpPr/>
          <p:nvPr/>
        </p:nvGrpSpPr>
        <p:grpSpPr>
          <a:xfrm>
            <a:off x="732088" y="137998"/>
            <a:ext cx="7679800" cy="270000"/>
            <a:chOff x="732100" y="631600"/>
            <a:chExt cx="7679800" cy="270000"/>
          </a:xfrm>
        </p:grpSpPr>
        <p:sp>
          <p:nvSpPr>
            <p:cNvPr id="925" name="Google Shape;925;p4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26" name="Google Shape;926;p4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27" name="Google Shape;927;p4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28" name="Google Shape;928;p4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929" name="Google Shape;929;p42"/>
          <p:cNvSpPr txBox="1"/>
          <p:nvPr>
            <p:ph type="title"/>
          </p:nvPr>
        </p:nvSpPr>
        <p:spPr>
          <a:xfrm>
            <a:off x="710900" y="2647950"/>
            <a:ext cx="20748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0" name="Google Shape;930;p42"/>
          <p:cNvSpPr txBox="1"/>
          <p:nvPr>
            <p:ph idx="4" type="title"/>
          </p:nvPr>
        </p:nvSpPr>
        <p:spPr>
          <a:xfrm>
            <a:off x="3532650" y="2647975"/>
            <a:ext cx="20748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1" name="Google Shape;931;p42"/>
          <p:cNvSpPr txBox="1"/>
          <p:nvPr>
            <p:ph idx="5" type="subTitle"/>
          </p:nvPr>
        </p:nvSpPr>
        <p:spPr>
          <a:xfrm>
            <a:off x="3513525" y="3430075"/>
            <a:ext cx="2074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42"/>
          <p:cNvSpPr txBox="1"/>
          <p:nvPr>
            <p:ph idx="6" type="subTitle"/>
          </p:nvPr>
        </p:nvSpPr>
        <p:spPr>
          <a:xfrm>
            <a:off x="6337275" y="3430075"/>
            <a:ext cx="2074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182875" spcFirstLastPara="1" rIns="182875" wrap="square" tIns="91425">
            <a:noAutofit/>
          </a:bodyPr>
          <a:lstStyle>
            <a:lvl1pPr lvl="0" marR="7357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42"/>
          <p:cNvSpPr txBox="1"/>
          <p:nvPr>
            <p:ph idx="7" type="subTitle"/>
          </p:nvPr>
        </p:nvSpPr>
        <p:spPr>
          <a:xfrm>
            <a:off x="710850" y="3430075"/>
            <a:ext cx="2074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42"/>
          <p:cNvSpPr txBox="1"/>
          <p:nvPr>
            <p:ph idx="8" type="title"/>
          </p:nvPr>
        </p:nvSpPr>
        <p:spPr>
          <a:xfrm>
            <a:off x="6380175" y="2647975"/>
            <a:ext cx="20298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5" name="Google Shape;935;p42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42"/>
          <p:cNvSpPr txBox="1"/>
          <p:nvPr>
            <p:ph idx="9"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7" name="Google Shape;937;p42"/>
          <p:cNvGrpSpPr/>
          <p:nvPr/>
        </p:nvGrpSpPr>
        <p:grpSpPr>
          <a:xfrm>
            <a:off x="719721" y="4428966"/>
            <a:ext cx="7707374" cy="174528"/>
            <a:chOff x="720000" y="1028141"/>
            <a:chExt cx="7707374" cy="174528"/>
          </a:xfrm>
        </p:grpSpPr>
        <p:sp>
          <p:nvSpPr>
            <p:cNvPr id="938" name="Google Shape;938;p42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"/>
          <p:cNvSpPr txBox="1"/>
          <p:nvPr>
            <p:ph idx="1" type="subTitle"/>
          </p:nvPr>
        </p:nvSpPr>
        <p:spPr>
          <a:xfrm>
            <a:off x="732100" y="4764150"/>
            <a:ext cx="2200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43"/>
          <p:cNvSpPr txBox="1"/>
          <p:nvPr>
            <p:ph idx="2" type="subTitle"/>
          </p:nvPr>
        </p:nvSpPr>
        <p:spPr>
          <a:xfrm>
            <a:off x="381945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43"/>
          <p:cNvSpPr txBox="1"/>
          <p:nvPr>
            <p:ph idx="3" type="subTitle"/>
          </p:nvPr>
        </p:nvSpPr>
        <p:spPr>
          <a:xfrm>
            <a:off x="6906800" y="4764150"/>
            <a:ext cx="15051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4" name="Google Shape;964;p43"/>
          <p:cNvGrpSpPr/>
          <p:nvPr/>
        </p:nvGrpSpPr>
        <p:grpSpPr>
          <a:xfrm>
            <a:off x="732088" y="137998"/>
            <a:ext cx="7679800" cy="270000"/>
            <a:chOff x="732100" y="631600"/>
            <a:chExt cx="7679800" cy="270000"/>
          </a:xfrm>
        </p:grpSpPr>
        <p:sp>
          <p:nvSpPr>
            <p:cNvPr id="965" name="Google Shape;965;p4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66" name="Google Shape;966;p4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67" name="Google Shape;967;p4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968" name="Google Shape;968;p4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969" name="Google Shape;969;p43"/>
          <p:cNvSpPr txBox="1"/>
          <p:nvPr>
            <p:ph type="title"/>
          </p:nvPr>
        </p:nvSpPr>
        <p:spPr>
          <a:xfrm>
            <a:off x="2728763" y="1081100"/>
            <a:ext cx="36585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0" name="Google Shape;970;p43"/>
          <p:cNvSpPr txBox="1"/>
          <p:nvPr>
            <p:ph idx="4" type="title"/>
          </p:nvPr>
        </p:nvSpPr>
        <p:spPr>
          <a:xfrm>
            <a:off x="731963" y="2904363"/>
            <a:ext cx="36585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1" name="Google Shape;971;p43"/>
          <p:cNvSpPr txBox="1"/>
          <p:nvPr>
            <p:ph idx="5" type="subTitle"/>
          </p:nvPr>
        </p:nvSpPr>
        <p:spPr>
          <a:xfrm>
            <a:off x="712838" y="3686450"/>
            <a:ext cx="3658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6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43"/>
          <p:cNvSpPr txBox="1"/>
          <p:nvPr>
            <p:ph idx="6" type="subTitle"/>
          </p:nvPr>
        </p:nvSpPr>
        <p:spPr>
          <a:xfrm>
            <a:off x="4752262" y="3686450"/>
            <a:ext cx="3658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6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43"/>
          <p:cNvSpPr txBox="1"/>
          <p:nvPr>
            <p:ph idx="7" type="subTitle"/>
          </p:nvPr>
        </p:nvSpPr>
        <p:spPr>
          <a:xfrm>
            <a:off x="2728713" y="1863225"/>
            <a:ext cx="3658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625" lIns="182875" spcFirstLastPara="1" rIns="182875" wrap="square" tIns="91425">
            <a:noAutofit/>
          </a:bodyPr>
          <a:lstStyle>
            <a:lvl1pPr lvl="0" marR="7357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43"/>
          <p:cNvSpPr txBox="1"/>
          <p:nvPr>
            <p:ph idx="8" type="title"/>
          </p:nvPr>
        </p:nvSpPr>
        <p:spPr>
          <a:xfrm>
            <a:off x="4772663" y="2904350"/>
            <a:ext cx="3658500" cy="782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aleway"/>
              <a:buNone/>
              <a:defRPr b="1" sz="1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75" name="Google Shape;975;p43"/>
          <p:cNvGrpSpPr/>
          <p:nvPr/>
        </p:nvGrpSpPr>
        <p:grpSpPr>
          <a:xfrm>
            <a:off x="8844587" y="-622212"/>
            <a:ext cx="315162" cy="7702836"/>
            <a:chOff x="-33738" y="2781638"/>
            <a:chExt cx="315162" cy="7702836"/>
          </a:xfrm>
        </p:grpSpPr>
        <p:sp>
          <p:nvSpPr>
            <p:cNvPr id="976" name="Google Shape;976;p43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3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3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3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3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3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3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3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3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3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3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3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3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3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3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3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3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3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3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3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3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3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3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3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3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3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3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3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3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3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3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3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3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3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3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43"/>
          <p:cNvGrpSpPr/>
          <p:nvPr/>
        </p:nvGrpSpPr>
        <p:grpSpPr>
          <a:xfrm>
            <a:off x="12" y="-622212"/>
            <a:ext cx="315162" cy="7702836"/>
            <a:chOff x="-33738" y="2781638"/>
            <a:chExt cx="315162" cy="7702836"/>
          </a:xfrm>
        </p:grpSpPr>
        <p:sp>
          <p:nvSpPr>
            <p:cNvPr id="1018" name="Google Shape;1018;p43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3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3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3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3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3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3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3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3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3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3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3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3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3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3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3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3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4"/>
          <p:cNvSpPr/>
          <p:nvPr/>
        </p:nvSpPr>
        <p:spPr>
          <a:xfrm>
            <a:off x="25" y="2253300"/>
            <a:ext cx="9144000" cy="289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4"/>
          <p:cNvSpPr/>
          <p:nvPr/>
        </p:nvSpPr>
        <p:spPr>
          <a:xfrm>
            <a:off x="1460425" y="1126650"/>
            <a:ext cx="6223200" cy="289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4"/>
          <p:cNvSpPr/>
          <p:nvPr/>
        </p:nvSpPr>
        <p:spPr>
          <a:xfrm>
            <a:off x="1460425" y="4103325"/>
            <a:ext cx="6223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p44"/>
          <p:cNvGrpSpPr/>
          <p:nvPr/>
        </p:nvGrpSpPr>
        <p:grpSpPr>
          <a:xfrm>
            <a:off x="732088" y="137998"/>
            <a:ext cx="7679800" cy="270000"/>
            <a:chOff x="732100" y="631600"/>
            <a:chExt cx="7679800" cy="270000"/>
          </a:xfrm>
        </p:grpSpPr>
        <p:sp>
          <p:nvSpPr>
            <p:cNvPr id="1064" name="Google Shape;1064;p4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65" name="Google Shape;1065;p4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66" name="Google Shape;1066;p4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67" name="Google Shape;1067;p4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068" name="Google Shape;1068;p44"/>
          <p:cNvSpPr txBox="1"/>
          <p:nvPr>
            <p:ph idx="1" type="subTitle"/>
          </p:nvPr>
        </p:nvSpPr>
        <p:spPr>
          <a:xfrm>
            <a:off x="1265100" y="2945175"/>
            <a:ext cx="6613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625" lIns="182875" spcFirstLastPara="1" rIns="18287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44"/>
          <p:cNvSpPr txBox="1"/>
          <p:nvPr>
            <p:ph type="title"/>
          </p:nvPr>
        </p:nvSpPr>
        <p:spPr>
          <a:xfrm>
            <a:off x="720000" y="1558475"/>
            <a:ext cx="7704000" cy="13008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1070" name="Google Shape;1070;p44"/>
          <p:cNvGrpSpPr/>
          <p:nvPr/>
        </p:nvGrpSpPr>
        <p:grpSpPr>
          <a:xfrm>
            <a:off x="716690" y="543926"/>
            <a:ext cx="7710616" cy="347677"/>
            <a:chOff x="748940" y="988319"/>
            <a:chExt cx="7710616" cy="347677"/>
          </a:xfrm>
        </p:grpSpPr>
        <p:sp>
          <p:nvSpPr>
            <p:cNvPr id="1071" name="Google Shape;1071;p44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5" name="Google Shape;1075;p4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076" name="Google Shape;1076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8" name="Google Shape;1078;p44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2" name="Google Shape;1082;p4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083" name="Google Shape;1083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5" name="Google Shape;1085;p44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9" name="Google Shape;1089;p4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090" name="Google Shape;1090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2" name="Google Shape;1092;p44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6" name="Google Shape;1096;p4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097" name="Google Shape;1097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9" name="Google Shape;1099;p44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4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104" name="Google Shape;1104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44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0" name="Google Shape;1110;p4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111" name="Google Shape;1111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3" name="Google Shape;1113;p44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7" name="Google Shape;1117;p4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118" name="Google Shape;1118;p4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0" name="Google Shape;1120;p44"/>
          <p:cNvGrpSpPr/>
          <p:nvPr/>
        </p:nvGrpSpPr>
        <p:grpSpPr>
          <a:xfrm>
            <a:off x="0" y="4828337"/>
            <a:ext cx="1841708" cy="315162"/>
            <a:chOff x="21550" y="8067997"/>
            <a:chExt cx="1841708" cy="315162"/>
          </a:xfrm>
        </p:grpSpPr>
        <p:sp>
          <p:nvSpPr>
            <p:cNvPr id="1121" name="Google Shape;1121;p44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4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4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4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4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4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4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4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4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4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1" name="Google Shape;1131;p44"/>
          <p:cNvGrpSpPr/>
          <p:nvPr/>
        </p:nvGrpSpPr>
        <p:grpSpPr>
          <a:xfrm>
            <a:off x="7302325" y="4828337"/>
            <a:ext cx="1841708" cy="315162"/>
            <a:chOff x="21550" y="8067997"/>
            <a:chExt cx="1841708" cy="315162"/>
          </a:xfrm>
        </p:grpSpPr>
        <p:sp>
          <p:nvSpPr>
            <p:cNvPr id="1132" name="Google Shape;1132;p44"/>
            <p:cNvSpPr/>
            <p:nvPr/>
          </p:nvSpPr>
          <p:spPr>
            <a:xfrm rot="10800000">
              <a:off x="170575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4"/>
            <p:cNvSpPr/>
            <p:nvPr/>
          </p:nvSpPr>
          <p:spPr>
            <a:xfrm rot="10800000">
              <a:off x="1518938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4"/>
            <p:cNvSpPr/>
            <p:nvPr/>
          </p:nvSpPr>
          <p:spPr>
            <a:xfrm rot="10800000">
              <a:off x="133211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4"/>
            <p:cNvSpPr/>
            <p:nvPr/>
          </p:nvSpPr>
          <p:spPr>
            <a:xfrm rot="10800000">
              <a:off x="1145275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4"/>
            <p:cNvSpPr/>
            <p:nvPr/>
          </p:nvSpPr>
          <p:spPr>
            <a:xfrm rot="10800000">
              <a:off x="958478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4"/>
            <p:cNvSpPr/>
            <p:nvPr/>
          </p:nvSpPr>
          <p:spPr>
            <a:xfrm rot="10800000">
              <a:off x="771612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4"/>
            <p:cNvSpPr/>
            <p:nvPr/>
          </p:nvSpPr>
          <p:spPr>
            <a:xfrm rot="10800000">
              <a:off x="58203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4"/>
            <p:cNvSpPr/>
            <p:nvPr/>
          </p:nvSpPr>
          <p:spPr>
            <a:xfrm rot="10800000">
              <a:off x="395213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4"/>
            <p:cNvSpPr/>
            <p:nvPr/>
          </p:nvSpPr>
          <p:spPr>
            <a:xfrm rot="10800000">
              <a:off x="208393" y="822565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4"/>
            <p:cNvSpPr/>
            <p:nvPr/>
          </p:nvSpPr>
          <p:spPr>
            <a:xfrm rot="10800000">
              <a:off x="21550" y="80679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45"/>
          <p:cNvGrpSpPr/>
          <p:nvPr/>
        </p:nvGrpSpPr>
        <p:grpSpPr>
          <a:xfrm>
            <a:off x="724182" y="1031383"/>
            <a:ext cx="7701821" cy="521715"/>
            <a:chOff x="724182" y="1031383"/>
            <a:chExt cx="7701821" cy="521715"/>
          </a:xfrm>
        </p:grpSpPr>
        <p:sp>
          <p:nvSpPr>
            <p:cNvPr id="1144" name="Google Shape;1144;p45"/>
            <p:cNvSpPr/>
            <p:nvPr/>
          </p:nvSpPr>
          <p:spPr>
            <a:xfrm>
              <a:off x="1275197" y="1204977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907557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724182" y="1031383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1091822" y="1378570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2009588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1641948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1458573" y="1031383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1826213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2743979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2376339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2192963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2560604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3478370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3110729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2927354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3294995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4212761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3845120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3661745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4029386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4947152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4579511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4396136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4763777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5681543" y="1204977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5313902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5130527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5498168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415934" y="1204977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6048293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5864918" y="1031383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232558" y="1378570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7150324" y="1204977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6782684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6599309" y="1031383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966949" y="1378570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7884715" y="1204977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7517075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7333699" y="1031383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7701340" y="1378570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8251465" y="1204977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8068090" y="1031383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45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45"/>
          <p:cNvSpPr txBox="1"/>
          <p:nvPr>
            <p:ph idx="1" type="subTitle"/>
          </p:nvPr>
        </p:nvSpPr>
        <p:spPr>
          <a:xfrm>
            <a:off x="2655000" y="3178000"/>
            <a:ext cx="1899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8" name="Google Shape;1188;p45"/>
          <p:cNvSpPr txBox="1"/>
          <p:nvPr>
            <p:ph idx="2" type="subTitle"/>
          </p:nvPr>
        </p:nvSpPr>
        <p:spPr>
          <a:xfrm>
            <a:off x="720000" y="3178000"/>
            <a:ext cx="1899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9" name="Google Shape;1189;p45"/>
          <p:cNvSpPr txBox="1"/>
          <p:nvPr>
            <p:ph idx="3" type="subTitle"/>
          </p:nvPr>
        </p:nvSpPr>
        <p:spPr>
          <a:xfrm>
            <a:off x="720000" y="2661950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90" name="Google Shape;1190;p45"/>
          <p:cNvSpPr txBox="1"/>
          <p:nvPr>
            <p:ph idx="4" type="subTitle"/>
          </p:nvPr>
        </p:nvSpPr>
        <p:spPr>
          <a:xfrm>
            <a:off x="2655000" y="2662007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91" name="Google Shape;1191;p45"/>
          <p:cNvSpPr txBox="1"/>
          <p:nvPr>
            <p:ph idx="5" type="subTitle"/>
          </p:nvPr>
        </p:nvSpPr>
        <p:spPr>
          <a:xfrm>
            <a:off x="6525001" y="3178000"/>
            <a:ext cx="1899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F2F2F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2" name="Google Shape;1192;p45"/>
          <p:cNvSpPr txBox="1"/>
          <p:nvPr>
            <p:ph idx="6" type="subTitle"/>
          </p:nvPr>
        </p:nvSpPr>
        <p:spPr>
          <a:xfrm>
            <a:off x="4590000" y="3178000"/>
            <a:ext cx="1899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3" name="Google Shape;1193;p45"/>
          <p:cNvSpPr txBox="1"/>
          <p:nvPr>
            <p:ph idx="7" type="subTitle"/>
          </p:nvPr>
        </p:nvSpPr>
        <p:spPr>
          <a:xfrm>
            <a:off x="4590000" y="2661950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94" name="Google Shape;1194;p45"/>
          <p:cNvSpPr txBox="1"/>
          <p:nvPr>
            <p:ph idx="8" type="subTitle"/>
          </p:nvPr>
        </p:nvSpPr>
        <p:spPr>
          <a:xfrm>
            <a:off x="6525001" y="2662007"/>
            <a:ext cx="18990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95" name="Google Shape;1195;p45"/>
          <p:cNvSpPr txBox="1"/>
          <p:nvPr>
            <p:ph idx="9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45"/>
          <p:cNvSpPr txBox="1"/>
          <p:nvPr>
            <p:ph idx="13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45"/>
          <p:cNvSpPr txBox="1"/>
          <p:nvPr>
            <p:ph idx="14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8" name="Google Shape;1198;p45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199" name="Google Shape;1199;p4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00" name="Google Shape;1200;p4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01" name="Google Shape;1201;p4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02" name="Google Shape;1202;p4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03" name="Google Shape;1203;p45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45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6"/>
          <p:cNvSpPr txBox="1"/>
          <p:nvPr>
            <p:ph idx="1" type="subTitle"/>
          </p:nvPr>
        </p:nvSpPr>
        <p:spPr>
          <a:xfrm>
            <a:off x="1753450" y="3535850"/>
            <a:ext cx="2473800" cy="83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46"/>
          <p:cNvSpPr txBox="1"/>
          <p:nvPr>
            <p:ph idx="2" type="subTitle"/>
          </p:nvPr>
        </p:nvSpPr>
        <p:spPr>
          <a:xfrm>
            <a:off x="1753525" y="1888950"/>
            <a:ext cx="2473800" cy="83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8" name="Google Shape;1208;p46"/>
          <p:cNvSpPr txBox="1"/>
          <p:nvPr>
            <p:ph idx="3" type="subTitle"/>
          </p:nvPr>
        </p:nvSpPr>
        <p:spPr>
          <a:xfrm>
            <a:off x="1762500" y="1451850"/>
            <a:ext cx="17529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09" name="Google Shape;1209;p46"/>
          <p:cNvSpPr txBox="1"/>
          <p:nvPr>
            <p:ph idx="4" type="subTitle"/>
          </p:nvPr>
        </p:nvSpPr>
        <p:spPr>
          <a:xfrm>
            <a:off x="1750400" y="3098750"/>
            <a:ext cx="17529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10" name="Google Shape;1210;p46"/>
          <p:cNvSpPr txBox="1"/>
          <p:nvPr>
            <p:ph idx="5" type="subTitle"/>
          </p:nvPr>
        </p:nvSpPr>
        <p:spPr>
          <a:xfrm>
            <a:off x="4914550" y="3535850"/>
            <a:ext cx="2473800" cy="83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1" name="Google Shape;1211;p46"/>
          <p:cNvSpPr txBox="1"/>
          <p:nvPr>
            <p:ph idx="6" type="subTitle"/>
          </p:nvPr>
        </p:nvSpPr>
        <p:spPr>
          <a:xfrm>
            <a:off x="4914625" y="1888950"/>
            <a:ext cx="2473800" cy="83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F2F2F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2" name="Google Shape;1212;p46"/>
          <p:cNvSpPr txBox="1"/>
          <p:nvPr>
            <p:ph idx="7" type="subTitle"/>
          </p:nvPr>
        </p:nvSpPr>
        <p:spPr>
          <a:xfrm>
            <a:off x="5632400" y="1451850"/>
            <a:ext cx="17529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13" name="Google Shape;1213;p46"/>
          <p:cNvSpPr txBox="1"/>
          <p:nvPr>
            <p:ph idx="8" type="subTitle"/>
          </p:nvPr>
        </p:nvSpPr>
        <p:spPr>
          <a:xfrm>
            <a:off x="5632400" y="3098750"/>
            <a:ext cx="17529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14" name="Google Shape;1214;p46"/>
          <p:cNvSpPr txBox="1"/>
          <p:nvPr>
            <p:ph idx="9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46"/>
          <p:cNvSpPr txBox="1"/>
          <p:nvPr>
            <p:ph idx="13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6" name="Google Shape;1216;p46"/>
          <p:cNvSpPr txBox="1"/>
          <p:nvPr>
            <p:ph idx="14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7" name="Google Shape;1217;p46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218" name="Google Shape;1218;p4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19" name="Google Shape;1219;p4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20" name="Google Shape;1220;p4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21" name="Google Shape;1221;p4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222" name="Google Shape;1222;p46"/>
          <p:cNvGrpSpPr/>
          <p:nvPr/>
        </p:nvGrpSpPr>
        <p:grpSpPr>
          <a:xfrm>
            <a:off x="723113" y="1035064"/>
            <a:ext cx="648875" cy="173400"/>
            <a:chOff x="732100" y="770550"/>
            <a:chExt cx="648875" cy="173400"/>
          </a:xfrm>
        </p:grpSpPr>
        <p:sp>
          <p:nvSpPr>
            <p:cNvPr id="1223" name="Google Shape;1223;p46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46"/>
          <p:cNvGrpSpPr/>
          <p:nvPr/>
        </p:nvGrpSpPr>
        <p:grpSpPr>
          <a:xfrm>
            <a:off x="7775113" y="1035064"/>
            <a:ext cx="648875" cy="173400"/>
            <a:chOff x="732100" y="770550"/>
            <a:chExt cx="648875" cy="173400"/>
          </a:xfrm>
        </p:grpSpPr>
        <p:sp>
          <p:nvSpPr>
            <p:cNvPr id="1227" name="Google Shape;1227;p46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46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46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46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7"/>
          <p:cNvSpPr txBox="1"/>
          <p:nvPr>
            <p:ph idx="1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47"/>
          <p:cNvSpPr txBox="1"/>
          <p:nvPr>
            <p:ph idx="2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47"/>
          <p:cNvSpPr txBox="1"/>
          <p:nvPr>
            <p:ph idx="3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7" name="Google Shape;1237;p47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238" name="Google Shape;1238;p4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39" name="Google Shape;1239;p4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0" name="Google Shape;1240;p4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241" name="Google Shape;1241;p4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242" name="Google Shape;1242;p47"/>
          <p:cNvSpPr txBox="1"/>
          <p:nvPr>
            <p:ph idx="4" type="subTitle"/>
          </p:nvPr>
        </p:nvSpPr>
        <p:spPr>
          <a:xfrm>
            <a:off x="5586550" y="1875321"/>
            <a:ext cx="238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3" name="Google Shape;1243;p47"/>
          <p:cNvSpPr txBox="1"/>
          <p:nvPr>
            <p:ph idx="5" type="subTitle"/>
          </p:nvPr>
        </p:nvSpPr>
        <p:spPr>
          <a:xfrm>
            <a:off x="1880074" y="1875086"/>
            <a:ext cx="238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4" name="Google Shape;1244;p47"/>
          <p:cNvSpPr txBox="1"/>
          <p:nvPr>
            <p:ph idx="6" type="subTitle"/>
          </p:nvPr>
        </p:nvSpPr>
        <p:spPr>
          <a:xfrm>
            <a:off x="1880084" y="1378213"/>
            <a:ext cx="23898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45" name="Google Shape;1245;p47"/>
          <p:cNvSpPr txBox="1"/>
          <p:nvPr>
            <p:ph idx="7" type="subTitle"/>
          </p:nvPr>
        </p:nvSpPr>
        <p:spPr>
          <a:xfrm>
            <a:off x="5586559" y="1378500"/>
            <a:ext cx="23898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46" name="Google Shape;1246;p47"/>
          <p:cNvSpPr txBox="1"/>
          <p:nvPr>
            <p:ph idx="8" type="subTitle"/>
          </p:nvPr>
        </p:nvSpPr>
        <p:spPr>
          <a:xfrm>
            <a:off x="5586550" y="3339271"/>
            <a:ext cx="238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rgbClr val="F2F2F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7" name="Google Shape;1247;p47"/>
          <p:cNvSpPr txBox="1"/>
          <p:nvPr>
            <p:ph idx="9" type="subTitle"/>
          </p:nvPr>
        </p:nvSpPr>
        <p:spPr>
          <a:xfrm>
            <a:off x="1880084" y="3339036"/>
            <a:ext cx="238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8" name="Google Shape;1248;p47"/>
          <p:cNvSpPr txBox="1"/>
          <p:nvPr>
            <p:ph idx="13" type="subTitle"/>
          </p:nvPr>
        </p:nvSpPr>
        <p:spPr>
          <a:xfrm>
            <a:off x="1880075" y="2842163"/>
            <a:ext cx="23898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49" name="Google Shape;1249;p47"/>
          <p:cNvSpPr txBox="1"/>
          <p:nvPr>
            <p:ph idx="14" type="subTitle"/>
          </p:nvPr>
        </p:nvSpPr>
        <p:spPr>
          <a:xfrm>
            <a:off x="5586555" y="2823275"/>
            <a:ext cx="2389800" cy="437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50" name="Google Shape;1250;p47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51" name="Google Shape;1251;p47"/>
          <p:cNvGrpSpPr/>
          <p:nvPr/>
        </p:nvGrpSpPr>
        <p:grpSpPr>
          <a:xfrm>
            <a:off x="0" y="-3"/>
            <a:ext cx="122550" cy="5143421"/>
            <a:chOff x="-4254629" y="-2793852"/>
            <a:chExt cx="236400" cy="7086554"/>
          </a:xfrm>
        </p:grpSpPr>
        <p:sp>
          <p:nvSpPr>
            <p:cNvPr id="1252" name="Google Shape;1252;p47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47"/>
          <p:cNvGrpSpPr/>
          <p:nvPr/>
        </p:nvGrpSpPr>
        <p:grpSpPr>
          <a:xfrm>
            <a:off x="9026400" y="-3"/>
            <a:ext cx="122550" cy="5143421"/>
            <a:chOff x="-4254629" y="-2793852"/>
            <a:chExt cx="236400" cy="7086554"/>
          </a:xfrm>
        </p:grpSpPr>
        <p:sp>
          <p:nvSpPr>
            <p:cNvPr id="1260" name="Google Shape;1260;p47"/>
            <p:cNvSpPr/>
            <p:nvPr/>
          </p:nvSpPr>
          <p:spPr>
            <a:xfrm rot="5400000">
              <a:off x="-4642529" y="-2405952"/>
              <a:ext cx="1012200" cy="23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 rot="5400000">
              <a:off x="-4642529" y="-1393560"/>
              <a:ext cx="1012200" cy="23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 rot="5400000">
              <a:off x="-4642529" y="-381167"/>
              <a:ext cx="1012200" cy="23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 rot="5400000">
              <a:off x="-4642529" y="631225"/>
              <a:ext cx="1012200" cy="23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 rot="5400000">
              <a:off x="-4642529" y="1643617"/>
              <a:ext cx="1012200" cy="23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7"/>
            <p:cNvSpPr/>
            <p:nvPr/>
          </p:nvSpPr>
          <p:spPr>
            <a:xfrm rot="5400000">
              <a:off x="-4642529" y="2656010"/>
              <a:ext cx="1012200" cy="23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7"/>
            <p:cNvSpPr/>
            <p:nvPr/>
          </p:nvSpPr>
          <p:spPr>
            <a:xfrm rot="5400000">
              <a:off x="-4642529" y="3668402"/>
              <a:ext cx="1012200" cy="236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8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9" name="Google Shape;1269;p48"/>
          <p:cNvGrpSpPr/>
          <p:nvPr/>
        </p:nvGrpSpPr>
        <p:grpSpPr>
          <a:xfrm flipH="1">
            <a:off x="720225" y="1028425"/>
            <a:ext cx="7703795" cy="77100"/>
            <a:chOff x="724925" y="4519975"/>
            <a:chExt cx="7699175" cy="77100"/>
          </a:xfrm>
        </p:grpSpPr>
        <p:sp>
          <p:nvSpPr>
            <p:cNvPr id="1270" name="Google Shape;1270;p48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724925" y="4519975"/>
            <a:ext cx="7699175" cy="77100"/>
            <a:chOff x="724925" y="4519975"/>
            <a:chExt cx="7699175" cy="77100"/>
          </a:xfrm>
        </p:grpSpPr>
        <p:sp>
          <p:nvSpPr>
            <p:cNvPr id="1283" name="Google Shape;1283;p48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5" name="Google Shape;1295;p48"/>
          <p:cNvSpPr txBox="1"/>
          <p:nvPr>
            <p:ph idx="1" type="subTitle"/>
          </p:nvPr>
        </p:nvSpPr>
        <p:spPr>
          <a:xfrm>
            <a:off x="3534600" y="3482800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828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6" name="Google Shape;1296;p48"/>
          <p:cNvSpPr txBox="1"/>
          <p:nvPr>
            <p:ph idx="2" type="subTitle"/>
          </p:nvPr>
        </p:nvSpPr>
        <p:spPr>
          <a:xfrm>
            <a:off x="720000" y="3482800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7" name="Google Shape;1297;p48"/>
          <p:cNvSpPr txBox="1"/>
          <p:nvPr>
            <p:ph idx="3" type="subTitle"/>
          </p:nvPr>
        </p:nvSpPr>
        <p:spPr>
          <a:xfrm>
            <a:off x="720000" y="3119150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98" name="Google Shape;1298;p48"/>
          <p:cNvSpPr txBox="1"/>
          <p:nvPr>
            <p:ph idx="4" type="subTitle"/>
          </p:nvPr>
        </p:nvSpPr>
        <p:spPr>
          <a:xfrm>
            <a:off x="3534600" y="3119200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299" name="Google Shape;1299;p48"/>
          <p:cNvSpPr txBox="1"/>
          <p:nvPr>
            <p:ph idx="5" type="subTitle"/>
          </p:nvPr>
        </p:nvSpPr>
        <p:spPr>
          <a:xfrm>
            <a:off x="6337100" y="3482800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0" name="Google Shape;1300;p48"/>
          <p:cNvSpPr txBox="1"/>
          <p:nvPr>
            <p:ph idx="6" type="subTitle"/>
          </p:nvPr>
        </p:nvSpPr>
        <p:spPr>
          <a:xfrm>
            <a:off x="6337100" y="3119150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01" name="Google Shape;1301;p48"/>
          <p:cNvSpPr txBox="1"/>
          <p:nvPr>
            <p:ph idx="7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48"/>
          <p:cNvSpPr txBox="1"/>
          <p:nvPr>
            <p:ph idx="8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48"/>
          <p:cNvSpPr txBox="1"/>
          <p:nvPr>
            <p:ph idx="9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04" name="Google Shape;1304;p48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305" name="Google Shape;1305;p4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6" name="Google Shape;1306;p4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7" name="Google Shape;1307;p4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08" name="Google Shape;1308;p4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309" name="Google Shape;1309;p48"/>
          <p:cNvSpPr txBox="1"/>
          <p:nvPr>
            <p:ph idx="13" type="subTitle"/>
          </p:nvPr>
        </p:nvSpPr>
        <p:spPr>
          <a:xfrm>
            <a:off x="3534600" y="2067325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0" name="Google Shape;1310;p48"/>
          <p:cNvSpPr txBox="1"/>
          <p:nvPr>
            <p:ph idx="14" type="subTitle"/>
          </p:nvPr>
        </p:nvSpPr>
        <p:spPr>
          <a:xfrm>
            <a:off x="720000" y="2067325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1" name="Google Shape;1311;p48"/>
          <p:cNvSpPr txBox="1"/>
          <p:nvPr>
            <p:ph idx="15" type="subTitle"/>
          </p:nvPr>
        </p:nvSpPr>
        <p:spPr>
          <a:xfrm>
            <a:off x="720000" y="1707875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12" name="Google Shape;1312;p48"/>
          <p:cNvSpPr txBox="1"/>
          <p:nvPr>
            <p:ph idx="16" type="subTitle"/>
          </p:nvPr>
        </p:nvSpPr>
        <p:spPr>
          <a:xfrm>
            <a:off x="3534600" y="1707925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13" name="Google Shape;1313;p48"/>
          <p:cNvSpPr txBox="1"/>
          <p:nvPr>
            <p:ph idx="17" type="subTitle"/>
          </p:nvPr>
        </p:nvSpPr>
        <p:spPr>
          <a:xfrm>
            <a:off x="6337100" y="2067325"/>
            <a:ext cx="207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4" name="Google Shape;1314;p48"/>
          <p:cNvSpPr txBox="1"/>
          <p:nvPr>
            <p:ph idx="18" type="subTitle"/>
          </p:nvPr>
        </p:nvSpPr>
        <p:spPr>
          <a:xfrm>
            <a:off x="6337100" y="1707875"/>
            <a:ext cx="20748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15" name="Google Shape;1315;p48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8_1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9"/>
          <p:cNvSpPr txBox="1"/>
          <p:nvPr>
            <p:ph idx="1" type="subTitle"/>
          </p:nvPr>
        </p:nvSpPr>
        <p:spPr>
          <a:xfrm>
            <a:off x="5253346" y="3846450"/>
            <a:ext cx="254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1828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8" name="Google Shape;1318;p49"/>
          <p:cNvSpPr txBox="1"/>
          <p:nvPr>
            <p:ph idx="2" type="subTitle"/>
          </p:nvPr>
        </p:nvSpPr>
        <p:spPr>
          <a:xfrm>
            <a:off x="1354975" y="3846450"/>
            <a:ext cx="254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9" name="Google Shape;1319;p49"/>
          <p:cNvSpPr txBox="1"/>
          <p:nvPr>
            <p:ph idx="3" type="subTitle"/>
          </p:nvPr>
        </p:nvSpPr>
        <p:spPr>
          <a:xfrm>
            <a:off x="1354975" y="3482800"/>
            <a:ext cx="25407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20" name="Google Shape;1320;p49"/>
          <p:cNvSpPr txBox="1"/>
          <p:nvPr>
            <p:ph idx="4" type="subTitle"/>
          </p:nvPr>
        </p:nvSpPr>
        <p:spPr>
          <a:xfrm>
            <a:off x="5253346" y="3482850"/>
            <a:ext cx="25407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21" name="Google Shape;1321;p49"/>
          <p:cNvSpPr txBox="1"/>
          <p:nvPr>
            <p:ph idx="5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49"/>
          <p:cNvSpPr txBox="1"/>
          <p:nvPr>
            <p:ph idx="6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49"/>
          <p:cNvSpPr txBox="1"/>
          <p:nvPr>
            <p:ph idx="7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24" name="Google Shape;1324;p49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325" name="Google Shape;1325;p4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26" name="Google Shape;1326;p4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27" name="Google Shape;1327;p4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28" name="Google Shape;1328;p4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329" name="Google Shape;1329;p49"/>
          <p:cNvSpPr txBox="1"/>
          <p:nvPr>
            <p:ph idx="8" type="subTitle"/>
          </p:nvPr>
        </p:nvSpPr>
        <p:spPr>
          <a:xfrm>
            <a:off x="5253350" y="2067325"/>
            <a:ext cx="254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0" name="Google Shape;1330;p49"/>
          <p:cNvSpPr txBox="1"/>
          <p:nvPr>
            <p:ph idx="9" type="subTitle"/>
          </p:nvPr>
        </p:nvSpPr>
        <p:spPr>
          <a:xfrm>
            <a:off x="1354975" y="2067325"/>
            <a:ext cx="25407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1" name="Google Shape;1331;p49"/>
          <p:cNvSpPr txBox="1"/>
          <p:nvPr>
            <p:ph idx="13" type="subTitle"/>
          </p:nvPr>
        </p:nvSpPr>
        <p:spPr>
          <a:xfrm>
            <a:off x="1354975" y="1707875"/>
            <a:ext cx="25407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32" name="Google Shape;1332;p49"/>
          <p:cNvSpPr txBox="1"/>
          <p:nvPr>
            <p:ph idx="14" type="subTitle"/>
          </p:nvPr>
        </p:nvSpPr>
        <p:spPr>
          <a:xfrm>
            <a:off x="5253350" y="1707925"/>
            <a:ext cx="2540700" cy="35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33" name="Google Shape;1333;p49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4" name="Google Shape;1334;p49"/>
          <p:cNvSpPr/>
          <p:nvPr/>
        </p:nvSpPr>
        <p:spPr>
          <a:xfrm>
            <a:off x="717513" y="2808550"/>
            <a:ext cx="3810600" cy="17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9"/>
          <p:cNvSpPr/>
          <p:nvPr/>
        </p:nvSpPr>
        <p:spPr>
          <a:xfrm>
            <a:off x="717513" y="1018175"/>
            <a:ext cx="3810600" cy="17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9"/>
          <p:cNvSpPr/>
          <p:nvPr/>
        </p:nvSpPr>
        <p:spPr>
          <a:xfrm>
            <a:off x="4615888" y="2808550"/>
            <a:ext cx="3810600" cy="17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9"/>
          <p:cNvSpPr/>
          <p:nvPr/>
        </p:nvSpPr>
        <p:spPr>
          <a:xfrm>
            <a:off x="4615888" y="1018175"/>
            <a:ext cx="3810600" cy="17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9"/>
          <p:cNvSpPr/>
          <p:nvPr/>
        </p:nvSpPr>
        <p:spPr>
          <a:xfrm>
            <a:off x="720025" y="540000"/>
            <a:ext cx="7704000" cy="40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716725" y="540000"/>
            <a:ext cx="7699200" cy="39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2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" name="Google Shape;27;p23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28" name="Google Shape;28;p2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9" name="Google Shape;29;p2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0" name="Google Shape;30;p2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1" name="Google Shape;31;p2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32" name="Google Shape;32;p23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50"/>
          <p:cNvGrpSpPr/>
          <p:nvPr/>
        </p:nvGrpSpPr>
        <p:grpSpPr>
          <a:xfrm>
            <a:off x="732100" y="770550"/>
            <a:ext cx="7691875" cy="173400"/>
            <a:chOff x="732100" y="770550"/>
            <a:chExt cx="7691875" cy="173400"/>
          </a:xfrm>
        </p:grpSpPr>
        <p:sp>
          <p:nvSpPr>
            <p:cNvPr id="1341" name="Google Shape;1341;p50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2" name="Google Shape;1342;p50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1343" name="Google Shape;1343;p50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46" name="Google Shape;1346;p50"/>
          <p:cNvSpPr/>
          <p:nvPr/>
        </p:nvSpPr>
        <p:spPr>
          <a:xfrm>
            <a:off x="732100" y="3809925"/>
            <a:ext cx="7692000" cy="39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50"/>
          <p:cNvSpPr txBox="1"/>
          <p:nvPr>
            <p:ph idx="1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50"/>
          <p:cNvSpPr txBox="1"/>
          <p:nvPr>
            <p:ph idx="2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50"/>
          <p:cNvSpPr txBox="1"/>
          <p:nvPr>
            <p:ph idx="3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0" name="Google Shape;1350;p50"/>
          <p:cNvSpPr txBox="1"/>
          <p:nvPr>
            <p:ph type="title"/>
          </p:nvPr>
        </p:nvSpPr>
        <p:spPr>
          <a:xfrm>
            <a:off x="4572000" y="3840200"/>
            <a:ext cx="3852000" cy="3999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51" name="Google Shape;1351;p50"/>
          <p:cNvSpPr txBox="1"/>
          <p:nvPr>
            <p:ph idx="4" type="subTitle"/>
          </p:nvPr>
        </p:nvSpPr>
        <p:spPr>
          <a:xfrm>
            <a:off x="726000" y="1242875"/>
            <a:ext cx="76920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2" name="Google Shape;1352;p50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353" name="Google Shape;1353;p5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54" name="Google Shape;1354;p5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55" name="Google Shape;1355;p5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56" name="Google Shape;1356;p5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1"/>
          <p:cNvSpPr/>
          <p:nvPr/>
        </p:nvSpPr>
        <p:spPr>
          <a:xfrm>
            <a:off x="-50" y="719700"/>
            <a:ext cx="9144000" cy="370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51"/>
          <p:cNvSpPr txBox="1"/>
          <p:nvPr>
            <p:ph idx="1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0" name="Google Shape;1360;p51"/>
          <p:cNvSpPr txBox="1"/>
          <p:nvPr>
            <p:ph idx="2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1" name="Google Shape;1361;p51"/>
          <p:cNvSpPr txBox="1"/>
          <p:nvPr>
            <p:ph idx="3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2" name="Google Shape;1362;p51"/>
          <p:cNvSpPr txBox="1"/>
          <p:nvPr>
            <p:ph type="title"/>
          </p:nvPr>
        </p:nvSpPr>
        <p:spPr>
          <a:xfrm>
            <a:off x="2756850" y="3597525"/>
            <a:ext cx="3630300" cy="3999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63" name="Google Shape;1363;p51"/>
          <p:cNvSpPr txBox="1"/>
          <p:nvPr>
            <p:ph idx="4" type="subTitle"/>
          </p:nvPr>
        </p:nvSpPr>
        <p:spPr>
          <a:xfrm>
            <a:off x="726000" y="1193700"/>
            <a:ext cx="76920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64" name="Google Shape;1364;p51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365" name="Google Shape;1365;p5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66" name="Google Shape;1366;p5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67" name="Google Shape;1367;p5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368" name="Google Shape;1368;p5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369" name="Google Shape;1369;p51"/>
          <p:cNvGrpSpPr/>
          <p:nvPr/>
        </p:nvGrpSpPr>
        <p:grpSpPr>
          <a:xfrm>
            <a:off x="-154175" y="719700"/>
            <a:ext cx="9412651" cy="315162"/>
            <a:chOff x="-154175" y="719700"/>
            <a:chExt cx="9412651" cy="315162"/>
          </a:xfrm>
        </p:grpSpPr>
        <p:sp>
          <p:nvSpPr>
            <p:cNvPr id="1370" name="Google Shape;1370;p51"/>
            <p:cNvSpPr/>
            <p:nvPr/>
          </p:nvSpPr>
          <p:spPr>
            <a:xfrm>
              <a:off x="-1541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3445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2230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41172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6003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78899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97762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1662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135489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15435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173215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19207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21094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229805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4866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67532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28639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30525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3241226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34298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3618493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38071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39957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4184393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43730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4561660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47502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4938927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5127560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53161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1"/>
            <p:cNvSpPr/>
            <p:nvPr/>
          </p:nvSpPr>
          <p:spPr>
            <a:xfrm>
              <a:off x="5504827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1"/>
            <p:cNvSpPr/>
            <p:nvPr/>
          </p:nvSpPr>
          <p:spPr>
            <a:xfrm>
              <a:off x="56934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82094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1"/>
            <p:cNvSpPr/>
            <p:nvPr/>
          </p:nvSpPr>
          <p:spPr>
            <a:xfrm>
              <a:off x="60707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62593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6447994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6636628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6825261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1"/>
            <p:cNvSpPr/>
            <p:nvPr/>
          </p:nvSpPr>
          <p:spPr>
            <a:xfrm>
              <a:off x="701389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720252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7391161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74032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7591908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77805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7969175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8157809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8346442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8535075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8723709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8912342" y="7197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9100976" y="8773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p51"/>
          <p:cNvGrpSpPr/>
          <p:nvPr/>
        </p:nvGrpSpPr>
        <p:grpSpPr>
          <a:xfrm>
            <a:off x="-154175" y="4108650"/>
            <a:ext cx="9412651" cy="315162"/>
            <a:chOff x="-154175" y="1183475"/>
            <a:chExt cx="9412651" cy="315162"/>
          </a:xfrm>
        </p:grpSpPr>
        <p:sp>
          <p:nvSpPr>
            <p:cNvPr id="1422" name="Google Shape;1422;p51"/>
            <p:cNvSpPr/>
            <p:nvPr/>
          </p:nvSpPr>
          <p:spPr>
            <a:xfrm>
              <a:off x="-1541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3445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2230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41172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6003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78899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97762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11662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135489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15435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173215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19207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21094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229805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24866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267532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28639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30525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3241226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34298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3618493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38071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9957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4184393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43730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4561660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47502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938927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5127560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53161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5504827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56934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5882094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60707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62593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6447994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6636628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6825261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701389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720252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7391161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74032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7591908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77805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7969175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8157809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8346442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8535075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8723709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8912342" y="11834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9100976" y="13411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2"/>
          <p:cNvSpPr/>
          <p:nvPr/>
        </p:nvSpPr>
        <p:spPr>
          <a:xfrm>
            <a:off x="1614000" y="1155775"/>
            <a:ext cx="5916000" cy="282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52"/>
          <p:cNvSpPr txBox="1"/>
          <p:nvPr>
            <p:ph type="title"/>
          </p:nvPr>
        </p:nvSpPr>
        <p:spPr>
          <a:xfrm>
            <a:off x="2756850" y="3200963"/>
            <a:ext cx="3630300" cy="3999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6" name="Google Shape;1476;p52"/>
          <p:cNvSpPr txBox="1"/>
          <p:nvPr>
            <p:ph idx="1" type="subTitle"/>
          </p:nvPr>
        </p:nvSpPr>
        <p:spPr>
          <a:xfrm>
            <a:off x="1891600" y="1542638"/>
            <a:ext cx="54783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7" name="Google Shape;1477;p52"/>
          <p:cNvSpPr txBox="1"/>
          <p:nvPr>
            <p:ph idx="2" type="subTitle"/>
          </p:nvPr>
        </p:nvSpPr>
        <p:spPr>
          <a:xfrm>
            <a:off x="732100" y="4774950"/>
            <a:ext cx="2200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52"/>
          <p:cNvSpPr txBox="1"/>
          <p:nvPr>
            <p:ph idx="3" type="subTitle"/>
          </p:nvPr>
        </p:nvSpPr>
        <p:spPr>
          <a:xfrm>
            <a:off x="381945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9" name="Google Shape;1479;p52"/>
          <p:cNvSpPr txBox="1"/>
          <p:nvPr>
            <p:ph idx="4" type="subTitle"/>
          </p:nvPr>
        </p:nvSpPr>
        <p:spPr>
          <a:xfrm>
            <a:off x="6906800" y="4774950"/>
            <a:ext cx="15051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0" name="Google Shape;1480;p52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481" name="Google Shape;1481;p52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82" name="Google Shape;1482;p52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83" name="Google Shape;1483;p52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484" name="Google Shape;1484;p52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485" name="Google Shape;1485;p52"/>
          <p:cNvGrpSpPr/>
          <p:nvPr/>
        </p:nvGrpSpPr>
        <p:grpSpPr>
          <a:xfrm>
            <a:off x="8844587" y="-622212"/>
            <a:ext cx="315162" cy="7702836"/>
            <a:chOff x="-33738" y="2781638"/>
            <a:chExt cx="315162" cy="7702836"/>
          </a:xfrm>
        </p:grpSpPr>
        <p:sp>
          <p:nvSpPr>
            <p:cNvPr id="1486" name="Google Shape;1486;p52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2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2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2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2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2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2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2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2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2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2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2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2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2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7" name="Google Shape;1527;p52"/>
          <p:cNvGrpSpPr/>
          <p:nvPr/>
        </p:nvGrpSpPr>
        <p:grpSpPr>
          <a:xfrm>
            <a:off x="-15738" y="-622212"/>
            <a:ext cx="315162" cy="7702836"/>
            <a:chOff x="-33738" y="2781638"/>
            <a:chExt cx="315162" cy="7702836"/>
          </a:xfrm>
        </p:grpSpPr>
        <p:sp>
          <p:nvSpPr>
            <p:cNvPr id="1528" name="Google Shape;1528;p52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2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2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2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2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2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2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2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2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2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2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2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2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2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2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2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2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2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2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2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2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2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2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2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2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52"/>
          <p:cNvGrpSpPr/>
          <p:nvPr/>
        </p:nvGrpSpPr>
        <p:grpSpPr>
          <a:xfrm>
            <a:off x="4355238" y="800022"/>
            <a:ext cx="648875" cy="173400"/>
            <a:chOff x="-2687775" y="256125"/>
            <a:chExt cx="648875" cy="173400"/>
          </a:xfrm>
        </p:grpSpPr>
        <p:sp>
          <p:nvSpPr>
            <p:cNvPr id="1570" name="Google Shape;1570;p52"/>
            <p:cNvSpPr/>
            <p:nvPr/>
          </p:nvSpPr>
          <p:spPr>
            <a:xfrm>
              <a:off x="-2687775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-2212600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-2450187" y="256125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52"/>
          <p:cNvGrpSpPr/>
          <p:nvPr/>
        </p:nvGrpSpPr>
        <p:grpSpPr>
          <a:xfrm>
            <a:off x="1621475" y="4070225"/>
            <a:ext cx="5908500" cy="145668"/>
            <a:chOff x="-1126784" y="2814067"/>
            <a:chExt cx="11397570" cy="200700"/>
          </a:xfrm>
        </p:grpSpPr>
        <p:sp>
          <p:nvSpPr>
            <p:cNvPr id="1574" name="Google Shape;1574;p52"/>
            <p:cNvSpPr/>
            <p:nvPr/>
          </p:nvSpPr>
          <p:spPr>
            <a:xfrm>
              <a:off x="-1126784" y="2814067"/>
              <a:ext cx="1628100" cy="20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501461" y="2814067"/>
              <a:ext cx="1628100" cy="20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2129706" y="2814067"/>
              <a:ext cx="1628100" cy="20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3757951" y="2814067"/>
              <a:ext cx="16281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5386196" y="2814067"/>
              <a:ext cx="1628100" cy="2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7014441" y="2814067"/>
              <a:ext cx="1628100" cy="20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8642686" y="2814067"/>
              <a:ext cx="1628100" cy="20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3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53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53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53"/>
          <p:cNvSpPr txBox="1"/>
          <p:nvPr>
            <p:ph type="title"/>
          </p:nvPr>
        </p:nvSpPr>
        <p:spPr>
          <a:xfrm>
            <a:off x="3031075" y="1551000"/>
            <a:ext cx="5374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6" name="Google Shape;1586;p53"/>
          <p:cNvSpPr txBox="1"/>
          <p:nvPr>
            <p:ph idx="4" type="title"/>
          </p:nvPr>
        </p:nvSpPr>
        <p:spPr>
          <a:xfrm>
            <a:off x="720225" y="1551000"/>
            <a:ext cx="2033400" cy="1701900"/>
          </a:xfrm>
          <a:prstGeom prst="rect">
            <a:avLst/>
          </a:prstGeom>
          <a:noFill/>
          <a:ln>
            <a:noFill/>
          </a:ln>
          <a:effectLst>
            <a:outerShdw rotWithShape="0" algn="bl" dir="3180000" dist="47625">
              <a:schemeClr val="dk1"/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7" name="Google Shape;1587;p53"/>
          <p:cNvSpPr txBox="1"/>
          <p:nvPr>
            <p:ph idx="5" type="subTitle"/>
          </p:nvPr>
        </p:nvSpPr>
        <p:spPr>
          <a:xfrm>
            <a:off x="3031075" y="2865750"/>
            <a:ext cx="5392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8" name="Google Shape;1588;p53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589" name="Google Shape;1589;p5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90" name="Google Shape;1590;p5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91" name="Google Shape;1591;p5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592" name="Google Shape;1592;p5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593" name="Google Shape;1593;p53"/>
          <p:cNvGrpSpPr/>
          <p:nvPr/>
        </p:nvGrpSpPr>
        <p:grpSpPr>
          <a:xfrm>
            <a:off x="716690" y="4255819"/>
            <a:ext cx="7710616" cy="347677"/>
            <a:chOff x="748940" y="988319"/>
            <a:chExt cx="7710616" cy="347677"/>
          </a:xfrm>
        </p:grpSpPr>
        <p:sp>
          <p:nvSpPr>
            <p:cNvPr id="1594" name="Google Shape;1594;p53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8" name="Google Shape;1598;p53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599" name="Google Shape;1599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1" name="Google Shape;1601;p53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5" name="Google Shape;1605;p53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06" name="Google Shape;1606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8" name="Google Shape;1608;p53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53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13" name="Google Shape;1613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53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9" name="Google Shape;1619;p53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20" name="Google Shape;1620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2" name="Google Shape;1622;p53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6" name="Google Shape;1626;p53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27" name="Google Shape;1627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9" name="Google Shape;1629;p53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3" name="Google Shape;1633;p53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34" name="Google Shape;1634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6" name="Google Shape;1636;p53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0" name="Google Shape;1640;p53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41" name="Google Shape;1641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3" name="Google Shape;1643;p53"/>
          <p:cNvGrpSpPr/>
          <p:nvPr/>
        </p:nvGrpSpPr>
        <p:grpSpPr>
          <a:xfrm>
            <a:off x="716690" y="539128"/>
            <a:ext cx="7710616" cy="347677"/>
            <a:chOff x="748940" y="988319"/>
            <a:chExt cx="7710616" cy="347677"/>
          </a:xfrm>
        </p:grpSpPr>
        <p:sp>
          <p:nvSpPr>
            <p:cNvPr id="1644" name="Google Shape;1644;p53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8" name="Google Shape;1648;p53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649" name="Google Shape;1649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1" name="Google Shape;1651;p53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3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5" name="Google Shape;1655;p53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656" name="Google Shape;1656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8" name="Google Shape;1658;p53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2" name="Google Shape;1662;p53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663" name="Google Shape;1663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5" name="Google Shape;1665;p53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9" name="Google Shape;1669;p53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670" name="Google Shape;1670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2" name="Google Shape;1672;p53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6" name="Google Shape;1676;p53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677" name="Google Shape;1677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9" name="Google Shape;1679;p53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3" name="Google Shape;1683;p53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684" name="Google Shape;1684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6" name="Google Shape;1686;p53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3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3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3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0" name="Google Shape;1690;p53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691" name="Google Shape;1691;p53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4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54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6" name="Google Shape;1696;p54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7" name="Google Shape;1697;p54"/>
          <p:cNvSpPr txBox="1"/>
          <p:nvPr>
            <p:ph type="title"/>
          </p:nvPr>
        </p:nvSpPr>
        <p:spPr>
          <a:xfrm>
            <a:off x="732100" y="1932075"/>
            <a:ext cx="5374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8" name="Google Shape;1698;p54"/>
          <p:cNvSpPr txBox="1"/>
          <p:nvPr>
            <p:ph idx="4" type="title"/>
          </p:nvPr>
        </p:nvSpPr>
        <p:spPr>
          <a:xfrm>
            <a:off x="6399900" y="1855800"/>
            <a:ext cx="2027400" cy="1701900"/>
          </a:xfrm>
          <a:prstGeom prst="rect">
            <a:avLst/>
          </a:prstGeom>
          <a:noFill/>
          <a:ln>
            <a:noFill/>
          </a:ln>
          <a:effectLst>
            <a:outerShdw rotWithShape="0" algn="bl" dir="3180000" dist="47625">
              <a:schemeClr val="dk1"/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99" name="Google Shape;1699;p54"/>
          <p:cNvSpPr txBox="1"/>
          <p:nvPr>
            <p:ph idx="5" type="subTitle"/>
          </p:nvPr>
        </p:nvSpPr>
        <p:spPr>
          <a:xfrm>
            <a:off x="732100" y="3170625"/>
            <a:ext cx="5386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0" name="Google Shape;1700;p54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701" name="Google Shape;1701;p5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02" name="Google Shape;1702;p5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03" name="Google Shape;1703;p5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704" name="Google Shape;1704;p5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705" name="Google Shape;1705;p54"/>
          <p:cNvGrpSpPr/>
          <p:nvPr/>
        </p:nvGrpSpPr>
        <p:grpSpPr>
          <a:xfrm>
            <a:off x="716690" y="539128"/>
            <a:ext cx="7710616" cy="347677"/>
            <a:chOff x="748940" y="988319"/>
            <a:chExt cx="7710616" cy="347677"/>
          </a:xfrm>
        </p:grpSpPr>
        <p:sp>
          <p:nvSpPr>
            <p:cNvPr id="1706" name="Google Shape;1706;p54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0" name="Google Shape;1710;p5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711" name="Google Shape;1711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3" name="Google Shape;1713;p54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7" name="Google Shape;1717;p5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718" name="Google Shape;1718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0" name="Google Shape;1720;p54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4" name="Google Shape;1724;p5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25" name="Google Shape;1725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7" name="Google Shape;1727;p54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1" name="Google Shape;1731;p5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732" name="Google Shape;1732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4" name="Google Shape;1734;p54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8" name="Google Shape;1738;p5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739" name="Google Shape;173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1" name="Google Shape;1741;p54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5" name="Google Shape;1745;p5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746" name="Google Shape;1746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8" name="Google Shape;1748;p54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2" name="Google Shape;1752;p5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753" name="Google Shape;1753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5" name="Google Shape;1755;p54"/>
          <p:cNvGrpSpPr/>
          <p:nvPr/>
        </p:nvGrpSpPr>
        <p:grpSpPr>
          <a:xfrm>
            <a:off x="716690" y="4255819"/>
            <a:ext cx="7710616" cy="347677"/>
            <a:chOff x="748940" y="988319"/>
            <a:chExt cx="7710616" cy="347677"/>
          </a:xfrm>
        </p:grpSpPr>
        <p:sp>
          <p:nvSpPr>
            <p:cNvPr id="1756" name="Google Shape;1756;p54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0" name="Google Shape;1760;p54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761" name="Google Shape;1761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3" name="Google Shape;1763;p54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4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7" name="Google Shape;1767;p54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768" name="Google Shape;1768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0" name="Google Shape;1770;p54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4" name="Google Shape;1774;p54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775" name="Google Shape;1775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7" name="Google Shape;1777;p54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1" name="Google Shape;1781;p54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782" name="Google Shape;1782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4" name="Google Shape;1784;p54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8" name="Google Shape;1788;p54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789" name="Google Shape;1789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91" name="Google Shape;1791;p54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5" name="Google Shape;1795;p54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796" name="Google Shape;1796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98" name="Google Shape;1798;p54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2" name="Google Shape;1802;p54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803" name="Google Shape;1803;p5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5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5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7" name="Google Shape;1807;p55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8" name="Google Shape;1808;p55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09" name="Google Shape;1809;p55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810" name="Google Shape;1810;p5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11" name="Google Shape;1811;p5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12" name="Google Shape;1812;p5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13" name="Google Shape;1813;p5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14" name="Google Shape;1814;p55"/>
          <p:cNvSpPr txBox="1"/>
          <p:nvPr>
            <p:ph type="title"/>
          </p:nvPr>
        </p:nvSpPr>
        <p:spPr>
          <a:xfrm>
            <a:off x="3653750" y="1362150"/>
            <a:ext cx="4758000" cy="1074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5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15" name="Google Shape;1815;p55"/>
          <p:cNvSpPr txBox="1"/>
          <p:nvPr>
            <p:ph idx="4" type="subTitle"/>
          </p:nvPr>
        </p:nvSpPr>
        <p:spPr>
          <a:xfrm>
            <a:off x="3653750" y="2894450"/>
            <a:ext cx="4758000" cy="63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16" name="Google Shape;1816;p55"/>
          <p:cNvGrpSpPr/>
          <p:nvPr/>
        </p:nvGrpSpPr>
        <p:grpSpPr>
          <a:xfrm>
            <a:off x="724925" y="4519975"/>
            <a:ext cx="7699175" cy="77100"/>
            <a:chOff x="724925" y="4519975"/>
            <a:chExt cx="7699175" cy="77100"/>
          </a:xfrm>
        </p:grpSpPr>
        <p:sp>
          <p:nvSpPr>
            <p:cNvPr id="1817" name="Google Shape;1817;p55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5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5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5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5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5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5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5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_2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56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1" name="Google Shape;1831;p56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2" name="Google Shape;1832;p56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33" name="Google Shape;1833;p56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834" name="Google Shape;1834;p56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5" name="Google Shape;1835;p56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6" name="Google Shape;1836;p56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37" name="Google Shape;1837;p56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838" name="Google Shape;1838;p56"/>
          <p:cNvSpPr txBox="1"/>
          <p:nvPr>
            <p:ph type="title"/>
          </p:nvPr>
        </p:nvSpPr>
        <p:spPr>
          <a:xfrm>
            <a:off x="1016100" y="1442950"/>
            <a:ext cx="7111800" cy="5895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39" name="Google Shape;1839;p56"/>
          <p:cNvSpPr txBox="1"/>
          <p:nvPr>
            <p:ph idx="4" type="subTitle"/>
          </p:nvPr>
        </p:nvSpPr>
        <p:spPr>
          <a:xfrm>
            <a:off x="2193000" y="3720133"/>
            <a:ext cx="4758000" cy="6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40" name="Google Shape;1840;p56"/>
          <p:cNvGrpSpPr/>
          <p:nvPr/>
        </p:nvGrpSpPr>
        <p:grpSpPr>
          <a:xfrm>
            <a:off x="1113837" y="710950"/>
            <a:ext cx="6916319" cy="521715"/>
            <a:chOff x="1819787" y="1885769"/>
            <a:chExt cx="6916319" cy="521715"/>
          </a:xfrm>
        </p:grpSpPr>
        <p:grpSp>
          <p:nvGrpSpPr>
            <p:cNvPr id="1841" name="Google Shape;1841;p56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1842" name="Google Shape;1842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6" name="Google Shape;1846;p56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1847" name="Google Shape;1847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1" name="Google Shape;1851;p56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1852" name="Google Shape;1852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6" name="Google Shape;1856;p56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1857" name="Google Shape;1857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1" name="Google Shape;1861;p56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1862" name="Google Shape;1862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6" name="Google Shape;1866;p56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1867" name="Google Shape;1867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1" name="Google Shape;1871;p56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1872" name="Google Shape;1872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6" name="Google Shape;1876;p56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1877" name="Google Shape;1877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9" name="Google Shape;1879;p56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1880" name="Google Shape;1880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4" name="Google Shape;1884;p56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1885" name="Google Shape;1885;p56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56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56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56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89" name="Google Shape;1889;p56"/>
          <p:cNvSpPr/>
          <p:nvPr/>
        </p:nvSpPr>
        <p:spPr>
          <a:xfrm>
            <a:off x="720000" y="540000"/>
            <a:ext cx="7704000" cy="7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56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7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3" name="Google Shape;1893;p57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4" name="Google Shape;1894;p57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95" name="Google Shape;1895;p57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896" name="Google Shape;1896;p5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7" name="Google Shape;1897;p5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8" name="Google Shape;1898;p5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899" name="Google Shape;1899;p5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00" name="Google Shape;1900;p57"/>
          <p:cNvSpPr txBox="1"/>
          <p:nvPr>
            <p:ph type="title"/>
          </p:nvPr>
        </p:nvSpPr>
        <p:spPr>
          <a:xfrm>
            <a:off x="4572000" y="1659275"/>
            <a:ext cx="3855300" cy="7314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01" name="Google Shape;1901;p57"/>
          <p:cNvSpPr txBox="1"/>
          <p:nvPr>
            <p:ph idx="4" type="subTitle"/>
          </p:nvPr>
        </p:nvSpPr>
        <p:spPr>
          <a:xfrm>
            <a:off x="4572000" y="2513450"/>
            <a:ext cx="3839700" cy="1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02" name="Google Shape;1902;p57"/>
          <p:cNvGrpSpPr/>
          <p:nvPr/>
        </p:nvGrpSpPr>
        <p:grpSpPr>
          <a:xfrm>
            <a:off x="716690" y="539128"/>
            <a:ext cx="7710616" cy="347677"/>
            <a:chOff x="748940" y="988319"/>
            <a:chExt cx="7710616" cy="347677"/>
          </a:xfrm>
        </p:grpSpPr>
        <p:sp>
          <p:nvSpPr>
            <p:cNvPr id="1903" name="Google Shape;1903;p57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7" name="Google Shape;1907;p57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908" name="Google Shape;1908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0" name="Google Shape;1910;p57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4" name="Google Shape;1914;p57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915" name="Google Shape;1915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7" name="Google Shape;1917;p57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1" name="Google Shape;1921;p57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922" name="Google Shape;1922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4" name="Google Shape;1924;p57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8" name="Google Shape;1928;p57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929" name="Google Shape;1929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1" name="Google Shape;1931;p57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5" name="Google Shape;1935;p57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936" name="Google Shape;1936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8" name="Google Shape;1938;p57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2" name="Google Shape;1942;p57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1943" name="Google Shape;1943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5" name="Google Shape;1945;p57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9" name="Google Shape;1949;p57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1950" name="Google Shape;1950;p57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57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58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58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5" name="Google Shape;1955;p58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6" name="Google Shape;1956;p58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1957" name="Google Shape;1957;p5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8" name="Google Shape;1958;p5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59" name="Google Shape;1959;p5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60" name="Google Shape;1960;p5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961" name="Google Shape;1961;p58"/>
          <p:cNvSpPr txBox="1"/>
          <p:nvPr>
            <p:ph type="title"/>
          </p:nvPr>
        </p:nvSpPr>
        <p:spPr>
          <a:xfrm>
            <a:off x="720000" y="1652850"/>
            <a:ext cx="3852000" cy="7314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62" name="Google Shape;1962;p58"/>
          <p:cNvSpPr txBox="1"/>
          <p:nvPr>
            <p:ph idx="4" type="subTitle"/>
          </p:nvPr>
        </p:nvSpPr>
        <p:spPr>
          <a:xfrm>
            <a:off x="720000" y="2513450"/>
            <a:ext cx="3852000" cy="118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63" name="Google Shape;1963;p58"/>
          <p:cNvGrpSpPr/>
          <p:nvPr/>
        </p:nvGrpSpPr>
        <p:grpSpPr>
          <a:xfrm>
            <a:off x="716690" y="539128"/>
            <a:ext cx="7710616" cy="347677"/>
            <a:chOff x="748940" y="988319"/>
            <a:chExt cx="7710616" cy="347677"/>
          </a:xfrm>
        </p:grpSpPr>
        <p:sp>
          <p:nvSpPr>
            <p:cNvPr id="1964" name="Google Shape;1964;p58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8" name="Google Shape;1968;p58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1969" name="Google Shape;1969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1" name="Google Shape;1971;p58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5" name="Google Shape;1975;p58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1976" name="Google Shape;1976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8" name="Google Shape;1978;p58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2" name="Google Shape;1982;p58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1983" name="Google Shape;1983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5" name="Google Shape;1985;p58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9" name="Google Shape;1989;p58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1990" name="Google Shape;1990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2" name="Google Shape;1992;p58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6" name="Google Shape;1996;p58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1997" name="Google Shape;1997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9" name="Google Shape;1999;p58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3" name="Google Shape;2003;p58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2004" name="Google Shape;2004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06" name="Google Shape;2006;p58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0" name="Google Shape;2010;p58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2011" name="Google Shape;2011;p58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58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9"/>
          <p:cNvSpPr txBox="1"/>
          <p:nvPr>
            <p:ph idx="1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5" name="Google Shape;2015;p59"/>
          <p:cNvSpPr txBox="1"/>
          <p:nvPr>
            <p:ph idx="2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6" name="Google Shape;2016;p59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7" name="Google Shape;2017;p59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2018" name="Google Shape;2018;p5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19" name="Google Shape;2019;p5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20" name="Google Shape;2020;p5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21" name="Google Shape;2021;p5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022" name="Google Shape;2022;p59"/>
          <p:cNvGrpSpPr/>
          <p:nvPr/>
        </p:nvGrpSpPr>
        <p:grpSpPr>
          <a:xfrm>
            <a:off x="723113" y="1039977"/>
            <a:ext cx="648875" cy="173400"/>
            <a:chOff x="732100" y="770550"/>
            <a:chExt cx="648875" cy="173400"/>
          </a:xfrm>
        </p:grpSpPr>
        <p:sp>
          <p:nvSpPr>
            <p:cNvPr id="2023" name="Google Shape;2023;p59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6" name="Google Shape;2026;p59"/>
          <p:cNvGrpSpPr/>
          <p:nvPr/>
        </p:nvGrpSpPr>
        <p:grpSpPr>
          <a:xfrm>
            <a:off x="7775113" y="1039977"/>
            <a:ext cx="648875" cy="173400"/>
            <a:chOff x="732100" y="770550"/>
            <a:chExt cx="648875" cy="173400"/>
          </a:xfrm>
        </p:grpSpPr>
        <p:sp>
          <p:nvSpPr>
            <p:cNvPr id="2027" name="Google Shape;2027;p59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0" name="Google Shape;2030;p59"/>
          <p:cNvGrpSpPr/>
          <p:nvPr/>
        </p:nvGrpSpPr>
        <p:grpSpPr>
          <a:xfrm flipH="1">
            <a:off x="726063" y="4430100"/>
            <a:ext cx="7691875" cy="173400"/>
            <a:chOff x="732100" y="770550"/>
            <a:chExt cx="7691875" cy="173400"/>
          </a:xfrm>
        </p:grpSpPr>
        <p:sp>
          <p:nvSpPr>
            <p:cNvPr id="2031" name="Google Shape;2031;p59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2" name="Google Shape;2032;p59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2033" name="Google Shape;2033;p59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59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36" name="Google Shape;2036;p59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59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" name="Google Shape;37;p24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38" name="Google Shape;38;p24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9" name="Google Shape;39;p24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0" name="Google Shape;40;p24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41" name="Google Shape;41;p24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42" name="Google Shape;42;p24"/>
          <p:cNvSpPr txBox="1"/>
          <p:nvPr>
            <p:ph idx="4" type="body"/>
          </p:nvPr>
        </p:nvSpPr>
        <p:spPr>
          <a:xfrm>
            <a:off x="720000" y="1094500"/>
            <a:ext cx="5742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24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Google Shape;2039;p60"/>
          <p:cNvGrpSpPr/>
          <p:nvPr/>
        </p:nvGrpSpPr>
        <p:grpSpPr>
          <a:xfrm>
            <a:off x="720000" y="1028141"/>
            <a:ext cx="7707374" cy="174528"/>
            <a:chOff x="720000" y="1028141"/>
            <a:chExt cx="7707374" cy="174528"/>
          </a:xfrm>
        </p:grpSpPr>
        <p:sp>
          <p:nvSpPr>
            <p:cNvPr id="2040" name="Google Shape;2040;p60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0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0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0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60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60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60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60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60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60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60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p60"/>
          <p:cNvGrpSpPr/>
          <p:nvPr/>
        </p:nvGrpSpPr>
        <p:grpSpPr>
          <a:xfrm>
            <a:off x="719721" y="4428966"/>
            <a:ext cx="7707374" cy="174528"/>
            <a:chOff x="720000" y="1028141"/>
            <a:chExt cx="7707374" cy="174528"/>
          </a:xfrm>
        </p:grpSpPr>
        <p:sp>
          <p:nvSpPr>
            <p:cNvPr id="2063" name="Google Shape;2063;p60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0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0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0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0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0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0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0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0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0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0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0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0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0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0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0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0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60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5" name="Google Shape;2085;p60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60"/>
          <p:cNvSpPr txBox="1"/>
          <p:nvPr>
            <p:ph type="title"/>
          </p:nvPr>
        </p:nvSpPr>
        <p:spPr>
          <a:xfrm>
            <a:off x="7249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7" name="Google Shape;2087;p60"/>
          <p:cNvSpPr txBox="1"/>
          <p:nvPr>
            <p:ph idx="1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p60"/>
          <p:cNvSpPr txBox="1"/>
          <p:nvPr>
            <p:ph idx="2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9" name="Google Shape;2089;p60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0" name="Google Shape;2090;p60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2091" name="Google Shape;2091;p60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92" name="Google Shape;2092;p60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93" name="Google Shape;2093;p60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94" name="Google Shape;2094;p60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61"/>
          <p:cNvSpPr txBox="1"/>
          <p:nvPr>
            <p:ph type="title"/>
          </p:nvPr>
        </p:nvSpPr>
        <p:spPr>
          <a:xfrm>
            <a:off x="732100" y="2423863"/>
            <a:ext cx="52491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4762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7" name="Google Shape;2097;p61"/>
          <p:cNvSpPr txBox="1"/>
          <p:nvPr>
            <p:ph idx="2" type="title"/>
          </p:nvPr>
        </p:nvSpPr>
        <p:spPr>
          <a:xfrm>
            <a:off x="732150" y="992563"/>
            <a:ext cx="2027400" cy="1343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66675">
              <a:schemeClr val="dk1">
                <a:alpha val="89803"/>
              </a:schemeClr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8" name="Google Shape;2098;p61"/>
          <p:cNvSpPr txBox="1"/>
          <p:nvPr>
            <p:ph idx="1" type="subTitle"/>
          </p:nvPr>
        </p:nvSpPr>
        <p:spPr>
          <a:xfrm>
            <a:off x="732100" y="3763938"/>
            <a:ext cx="44883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9" name="Google Shape;2099;p61"/>
          <p:cNvGrpSpPr/>
          <p:nvPr/>
        </p:nvGrpSpPr>
        <p:grpSpPr>
          <a:xfrm>
            <a:off x="3750" y="0"/>
            <a:ext cx="9143978" cy="386924"/>
            <a:chOff x="-4247396" y="-2793848"/>
            <a:chExt cx="17638847" cy="533100"/>
          </a:xfrm>
        </p:grpSpPr>
        <p:sp>
          <p:nvSpPr>
            <p:cNvPr id="2100" name="Google Shape;2100;p61"/>
            <p:cNvSpPr/>
            <p:nvPr/>
          </p:nvSpPr>
          <p:spPr>
            <a:xfrm>
              <a:off x="-4247396" y="-2793848"/>
              <a:ext cx="2519700" cy="53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-1727538" y="-2793848"/>
              <a:ext cx="2519700" cy="53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792320" y="-2793848"/>
              <a:ext cx="2519700" cy="533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3312177" y="-2793848"/>
              <a:ext cx="2519700" cy="533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5832035" y="-2793848"/>
              <a:ext cx="2519700" cy="533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8351893" y="-2793848"/>
              <a:ext cx="2519700" cy="5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10871751" y="-2793848"/>
              <a:ext cx="2519700" cy="53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7" name="Google Shape;2107;p61"/>
          <p:cNvGrpSpPr/>
          <p:nvPr/>
        </p:nvGrpSpPr>
        <p:grpSpPr>
          <a:xfrm>
            <a:off x="7507090" y="766850"/>
            <a:ext cx="904800" cy="787800"/>
            <a:chOff x="271790" y="766850"/>
            <a:chExt cx="904800" cy="787800"/>
          </a:xfrm>
        </p:grpSpPr>
        <p:sp>
          <p:nvSpPr>
            <p:cNvPr id="2108" name="Google Shape;2108;p61"/>
            <p:cNvSpPr/>
            <p:nvPr/>
          </p:nvSpPr>
          <p:spPr>
            <a:xfrm flipH="1">
              <a:off x="1019081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1"/>
            <p:cNvSpPr/>
            <p:nvPr/>
          </p:nvSpPr>
          <p:spPr>
            <a:xfrm flipH="1">
              <a:off x="83226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1"/>
            <p:cNvSpPr/>
            <p:nvPr/>
          </p:nvSpPr>
          <p:spPr>
            <a:xfrm flipH="1">
              <a:off x="1019090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1"/>
            <p:cNvSpPr/>
            <p:nvPr/>
          </p:nvSpPr>
          <p:spPr>
            <a:xfrm flipH="1">
              <a:off x="832247" y="1239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1"/>
            <p:cNvSpPr/>
            <p:nvPr/>
          </p:nvSpPr>
          <p:spPr>
            <a:xfrm flipH="1">
              <a:off x="1019075" y="1397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61"/>
            <p:cNvSpPr/>
            <p:nvPr/>
          </p:nvSpPr>
          <p:spPr>
            <a:xfrm flipH="1">
              <a:off x="642634" y="7668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61"/>
            <p:cNvSpPr/>
            <p:nvPr/>
          </p:nvSpPr>
          <p:spPr>
            <a:xfrm flipH="1">
              <a:off x="645431" y="1082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61"/>
            <p:cNvSpPr/>
            <p:nvPr/>
          </p:nvSpPr>
          <p:spPr>
            <a:xfrm flipH="1">
              <a:off x="458610" y="9245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1"/>
            <p:cNvSpPr/>
            <p:nvPr/>
          </p:nvSpPr>
          <p:spPr>
            <a:xfrm flipH="1">
              <a:off x="271790" y="766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7" name="Google Shape;2117;p61"/>
          <p:cNvGrpSpPr/>
          <p:nvPr/>
        </p:nvGrpSpPr>
        <p:grpSpPr>
          <a:xfrm>
            <a:off x="7565590" y="3582700"/>
            <a:ext cx="787800" cy="904800"/>
            <a:chOff x="330290" y="221875"/>
            <a:chExt cx="787800" cy="904800"/>
          </a:xfrm>
        </p:grpSpPr>
        <p:sp>
          <p:nvSpPr>
            <p:cNvPr id="2118" name="Google Shape;2118;p61"/>
            <p:cNvSpPr/>
            <p:nvPr/>
          </p:nvSpPr>
          <p:spPr>
            <a:xfrm flipH="1" rot="5400000">
              <a:off x="960590" y="96916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1"/>
            <p:cNvSpPr/>
            <p:nvPr/>
          </p:nvSpPr>
          <p:spPr>
            <a:xfrm flipH="1" rot="5400000">
              <a:off x="802928" y="78234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1"/>
            <p:cNvSpPr/>
            <p:nvPr/>
          </p:nvSpPr>
          <p:spPr>
            <a:xfrm flipH="1" rot="5400000">
              <a:off x="645440" y="9691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1"/>
            <p:cNvSpPr/>
            <p:nvPr/>
          </p:nvSpPr>
          <p:spPr>
            <a:xfrm flipH="1" rot="5400000">
              <a:off x="487778" y="78233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1"/>
            <p:cNvSpPr/>
            <p:nvPr/>
          </p:nvSpPr>
          <p:spPr>
            <a:xfrm flipH="1" rot="5400000">
              <a:off x="330290" y="96916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1"/>
            <p:cNvSpPr/>
            <p:nvPr/>
          </p:nvSpPr>
          <p:spPr>
            <a:xfrm flipH="1" rot="5400000">
              <a:off x="960578" y="59271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1"/>
            <p:cNvSpPr/>
            <p:nvPr/>
          </p:nvSpPr>
          <p:spPr>
            <a:xfrm flipH="1" rot="5400000">
              <a:off x="645440" y="59551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1"/>
            <p:cNvSpPr/>
            <p:nvPr/>
          </p:nvSpPr>
          <p:spPr>
            <a:xfrm flipH="1" rot="5400000">
              <a:off x="802928" y="40869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1"/>
            <p:cNvSpPr/>
            <p:nvPr/>
          </p:nvSpPr>
          <p:spPr>
            <a:xfrm flipH="1" rot="5400000">
              <a:off x="960590" y="2218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3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62"/>
          <p:cNvSpPr txBox="1"/>
          <p:nvPr>
            <p:ph type="title"/>
          </p:nvPr>
        </p:nvSpPr>
        <p:spPr>
          <a:xfrm>
            <a:off x="3360388" y="1466050"/>
            <a:ext cx="4678200" cy="664500"/>
          </a:xfrm>
          <a:prstGeom prst="rect">
            <a:avLst/>
          </a:prstGeom>
          <a:noFill/>
          <a:ln>
            <a:noFill/>
          </a:ln>
          <a:effectLst>
            <a:outerShdw rotWithShape="0" algn="bl" dir="3060000" dist="47625">
              <a:schemeClr val="accent5">
                <a:alpha val="9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9" name="Google Shape;2129;p62"/>
          <p:cNvSpPr txBox="1"/>
          <p:nvPr>
            <p:ph idx="1" type="subTitle"/>
          </p:nvPr>
        </p:nvSpPr>
        <p:spPr>
          <a:xfrm>
            <a:off x="3360435" y="2229375"/>
            <a:ext cx="46782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0" name="Google Shape;2130;p62"/>
          <p:cNvSpPr/>
          <p:nvPr/>
        </p:nvSpPr>
        <p:spPr>
          <a:xfrm>
            <a:off x="1105375" y="1622250"/>
            <a:ext cx="1975500" cy="16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62"/>
          <p:cNvSpPr/>
          <p:nvPr/>
        </p:nvSpPr>
        <p:spPr>
          <a:xfrm>
            <a:off x="1105363" y="3305055"/>
            <a:ext cx="1975500" cy="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2" name="Google Shape;2132;p62"/>
          <p:cNvGrpSpPr/>
          <p:nvPr/>
        </p:nvGrpSpPr>
        <p:grpSpPr>
          <a:xfrm>
            <a:off x="720000" y="712250"/>
            <a:ext cx="7702836" cy="315162"/>
            <a:chOff x="720000" y="4116100"/>
            <a:chExt cx="7702836" cy="315162"/>
          </a:xfrm>
        </p:grpSpPr>
        <p:sp>
          <p:nvSpPr>
            <p:cNvPr id="2133" name="Google Shape;2133;p6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p62"/>
          <p:cNvGrpSpPr/>
          <p:nvPr/>
        </p:nvGrpSpPr>
        <p:grpSpPr>
          <a:xfrm>
            <a:off x="720000" y="4116100"/>
            <a:ext cx="7702836" cy="315162"/>
            <a:chOff x="720000" y="4116100"/>
            <a:chExt cx="7702836" cy="315162"/>
          </a:xfrm>
        </p:grpSpPr>
        <p:sp>
          <p:nvSpPr>
            <p:cNvPr id="2175" name="Google Shape;2175;p6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4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63"/>
          <p:cNvSpPr/>
          <p:nvPr/>
        </p:nvSpPr>
        <p:spPr>
          <a:xfrm>
            <a:off x="0" y="1307300"/>
            <a:ext cx="9144000" cy="29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63"/>
          <p:cNvSpPr txBox="1"/>
          <p:nvPr>
            <p:ph idx="1" type="subTitle"/>
          </p:nvPr>
        </p:nvSpPr>
        <p:spPr>
          <a:xfrm>
            <a:off x="7297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9" name="Google Shape;2219;p63"/>
          <p:cNvSpPr txBox="1"/>
          <p:nvPr>
            <p:ph idx="2" type="subTitle"/>
          </p:nvPr>
        </p:nvSpPr>
        <p:spPr>
          <a:xfrm>
            <a:off x="38170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0" name="Google Shape;2220;p63"/>
          <p:cNvSpPr txBox="1"/>
          <p:nvPr>
            <p:ph idx="3" type="subTitle"/>
          </p:nvPr>
        </p:nvSpPr>
        <p:spPr>
          <a:xfrm>
            <a:off x="69044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1" name="Google Shape;2221;p63"/>
          <p:cNvSpPr txBox="1"/>
          <p:nvPr>
            <p:ph idx="4" type="subTitle"/>
          </p:nvPr>
        </p:nvSpPr>
        <p:spPr>
          <a:xfrm>
            <a:off x="3486725" y="1564200"/>
            <a:ext cx="5010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2" name="Google Shape;2222;p63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23" name="Google Shape;2223;p63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2224" name="Google Shape;2224;p63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5" name="Google Shape;2225;p63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6" name="Google Shape;2226;p63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27" name="Google Shape;2227;p63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4_1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64"/>
          <p:cNvSpPr txBox="1"/>
          <p:nvPr>
            <p:ph idx="1" type="subTitle"/>
          </p:nvPr>
        </p:nvSpPr>
        <p:spPr>
          <a:xfrm>
            <a:off x="720000" y="3232375"/>
            <a:ext cx="4506000" cy="38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0" name="Google Shape;2230;p64"/>
          <p:cNvSpPr txBox="1"/>
          <p:nvPr>
            <p:ph type="title"/>
          </p:nvPr>
        </p:nvSpPr>
        <p:spPr>
          <a:xfrm>
            <a:off x="720000" y="1527125"/>
            <a:ext cx="4506000" cy="1504500"/>
          </a:xfrm>
          <a:prstGeom prst="rect">
            <a:avLst/>
          </a:prstGeom>
          <a:noFill/>
          <a:ln>
            <a:noFill/>
          </a:ln>
          <a:effectLst>
            <a:outerShdw rotWithShape="0" algn="bl" dir="3840000" dist="57150">
              <a:schemeClr val="accent5">
                <a:alpha val="8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231" name="Google Shape;2231;p64"/>
          <p:cNvGrpSpPr/>
          <p:nvPr/>
        </p:nvGrpSpPr>
        <p:grpSpPr>
          <a:xfrm>
            <a:off x="-10" y="0"/>
            <a:ext cx="904800" cy="787800"/>
            <a:chOff x="-10" y="0"/>
            <a:chExt cx="904800" cy="787800"/>
          </a:xfrm>
        </p:grpSpPr>
        <p:sp>
          <p:nvSpPr>
            <p:cNvPr id="2232" name="Google Shape;2232;p6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1" name="Google Shape;2241;p64"/>
          <p:cNvGrpSpPr/>
          <p:nvPr/>
        </p:nvGrpSpPr>
        <p:grpSpPr>
          <a:xfrm>
            <a:off x="-10" y="4355700"/>
            <a:ext cx="904800" cy="787800"/>
            <a:chOff x="-10" y="688850"/>
            <a:chExt cx="904800" cy="787800"/>
          </a:xfrm>
        </p:grpSpPr>
        <p:sp>
          <p:nvSpPr>
            <p:cNvPr id="2242" name="Google Shape;2242;p64"/>
            <p:cNvSpPr/>
            <p:nvPr/>
          </p:nvSpPr>
          <p:spPr>
            <a:xfrm flipH="1" rot="10800000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4"/>
            <p:cNvSpPr/>
            <p:nvPr/>
          </p:nvSpPr>
          <p:spPr>
            <a:xfrm flipH="1" rot="10800000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64"/>
            <p:cNvSpPr/>
            <p:nvPr/>
          </p:nvSpPr>
          <p:spPr>
            <a:xfrm flipH="1" rot="10800000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4"/>
            <p:cNvSpPr/>
            <p:nvPr/>
          </p:nvSpPr>
          <p:spPr>
            <a:xfrm flipH="1" rot="10800000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4"/>
            <p:cNvSpPr/>
            <p:nvPr/>
          </p:nvSpPr>
          <p:spPr>
            <a:xfrm flipH="1" rot="10800000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4"/>
            <p:cNvSpPr/>
            <p:nvPr/>
          </p:nvSpPr>
          <p:spPr>
            <a:xfrm flipH="1" rot="10800000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4"/>
            <p:cNvSpPr/>
            <p:nvPr/>
          </p:nvSpPr>
          <p:spPr>
            <a:xfrm flipH="1" rot="10800000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4"/>
            <p:cNvSpPr/>
            <p:nvPr/>
          </p:nvSpPr>
          <p:spPr>
            <a:xfrm flipH="1" rot="10800000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4"/>
            <p:cNvSpPr/>
            <p:nvPr/>
          </p:nvSpPr>
          <p:spPr>
            <a:xfrm flipH="1" rot="10800000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1" name="Google Shape;2251;p64"/>
          <p:cNvGrpSpPr/>
          <p:nvPr/>
        </p:nvGrpSpPr>
        <p:grpSpPr>
          <a:xfrm flipH="1">
            <a:off x="8239190" y="0"/>
            <a:ext cx="904800" cy="787800"/>
            <a:chOff x="-10" y="0"/>
            <a:chExt cx="904800" cy="787800"/>
          </a:xfrm>
        </p:grpSpPr>
        <p:sp>
          <p:nvSpPr>
            <p:cNvPr id="2252" name="Google Shape;2252;p64"/>
            <p:cNvSpPr/>
            <p:nvPr/>
          </p:nvSpPr>
          <p:spPr>
            <a:xfrm>
              <a:off x="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18682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-1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186833" y="4728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4"/>
            <p:cNvSpPr/>
            <p:nvPr/>
          </p:nvSpPr>
          <p:spPr>
            <a:xfrm>
              <a:off x="6" y="6303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4"/>
            <p:cNvSpPr/>
            <p:nvPr/>
          </p:nvSpPr>
          <p:spPr>
            <a:xfrm>
              <a:off x="376446" y="1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4"/>
            <p:cNvSpPr/>
            <p:nvPr/>
          </p:nvSpPr>
          <p:spPr>
            <a:xfrm>
              <a:off x="373650" y="315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4"/>
            <p:cNvSpPr/>
            <p:nvPr/>
          </p:nvSpPr>
          <p:spPr>
            <a:xfrm>
              <a:off x="560470" y="1576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747290" y="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1" name="Google Shape;2261;p64"/>
          <p:cNvGrpSpPr/>
          <p:nvPr/>
        </p:nvGrpSpPr>
        <p:grpSpPr>
          <a:xfrm flipH="1">
            <a:off x="8239190" y="4355700"/>
            <a:ext cx="904800" cy="787800"/>
            <a:chOff x="-10" y="688850"/>
            <a:chExt cx="904800" cy="787800"/>
          </a:xfrm>
        </p:grpSpPr>
        <p:sp>
          <p:nvSpPr>
            <p:cNvPr id="2262" name="Google Shape;2262;p64"/>
            <p:cNvSpPr/>
            <p:nvPr/>
          </p:nvSpPr>
          <p:spPr>
            <a:xfrm flipH="1" rot="10800000">
              <a:off x="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64"/>
            <p:cNvSpPr/>
            <p:nvPr/>
          </p:nvSpPr>
          <p:spPr>
            <a:xfrm flipH="1" rot="10800000">
              <a:off x="18682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64"/>
            <p:cNvSpPr/>
            <p:nvPr/>
          </p:nvSpPr>
          <p:spPr>
            <a:xfrm flipH="1" rot="10800000">
              <a:off x="-1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4"/>
            <p:cNvSpPr/>
            <p:nvPr/>
          </p:nvSpPr>
          <p:spPr>
            <a:xfrm flipH="1" rot="10800000">
              <a:off x="186833" y="8463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4"/>
            <p:cNvSpPr/>
            <p:nvPr/>
          </p:nvSpPr>
          <p:spPr>
            <a:xfrm flipH="1" rot="10800000">
              <a:off x="6" y="6888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4"/>
            <p:cNvSpPr/>
            <p:nvPr/>
          </p:nvSpPr>
          <p:spPr>
            <a:xfrm flipH="1" rot="10800000">
              <a:off x="376446" y="13191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4"/>
            <p:cNvSpPr/>
            <p:nvPr/>
          </p:nvSpPr>
          <p:spPr>
            <a:xfrm flipH="1" rot="10800000">
              <a:off x="373650" y="10040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4"/>
            <p:cNvSpPr/>
            <p:nvPr/>
          </p:nvSpPr>
          <p:spPr>
            <a:xfrm flipH="1" rot="10800000">
              <a:off x="560470" y="116148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4"/>
            <p:cNvSpPr/>
            <p:nvPr/>
          </p:nvSpPr>
          <p:spPr>
            <a:xfrm flipH="1" rot="10800000">
              <a:off x="747290" y="13191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4_1_1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65"/>
          <p:cNvSpPr/>
          <p:nvPr/>
        </p:nvSpPr>
        <p:spPr>
          <a:xfrm>
            <a:off x="732100" y="1040150"/>
            <a:ext cx="7679700" cy="29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65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4" name="Google Shape;2274;p65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65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6" name="Google Shape;2276;p65"/>
          <p:cNvSpPr txBox="1"/>
          <p:nvPr>
            <p:ph type="title"/>
          </p:nvPr>
        </p:nvSpPr>
        <p:spPr>
          <a:xfrm>
            <a:off x="1875600" y="2621375"/>
            <a:ext cx="5374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47625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7" name="Google Shape;2277;p65"/>
          <p:cNvSpPr txBox="1"/>
          <p:nvPr>
            <p:ph idx="4" type="title"/>
          </p:nvPr>
        </p:nvSpPr>
        <p:spPr>
          <a:xfrm>
            <a:off x="3555413" y="1040150"/>
            <a:ext cx="2033400" cy="1701900"/>
          </a:xfrm>
          <a:prstGeom prst="rect">
            <a:avLst/>
          </a:prstGeom>
          <a:noFill/>
          <a:ln>
            <a:noFill/>
          </a:ln>
          <a:effectLst>
            <a:outerShdw rotWithShape="0" algn="bl" dir="3180000" dist="47625">
              <a:schemeClr val="dk1"/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78" name="Google Shape;2278;p65"/>
          <p:cNvSpPr txBox="1"/>
          <p:nvPr>
            <p:ph idx="5" type="subTitle"/>
          </p:nvPr>
        </p:nvSpPr>
        <p:spPr>
          <a:xfrm>
            <a:off x="1875600" y="4056800"/>
            <a:ext cx="5392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9" name="Google Shape;2279;p65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2280" name="Google Shape;2280;p6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81" name="Google Shape;2281;p6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82" name="Google Shape;2282;p6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283" name="Google Shape;2283;p6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284" name="Google Shape;2284;p65"/>
          <p:cNvGrpSpPr/>
          <p:nvPr/>
        </p:nvGrpSpPr>
        <p:grpSpPr>
          <a:xfrm>
            <a:off x="-33738" y="-622212"/>
            <a:ext cx="315162" cy="7702836"/>
            <a:chOff x="-33738" y="2781638"/>
            <a:chExt cx="315162" cy="7702836"/>
          </a:xfrm>
        </p:grpSpPr>
        <p:sp>
          <p:nvSpPr>
            <p:cNvPr id="2285" name="Google Shape;2285;p6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6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6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6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6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6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6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6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6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6" name="Google Shape;2326;p65"/>
          <p:cNvGrpSpPr/>
          <p:nvPr/>
        </p:nvGrpSpPr>
        <p:grpSpPr>
          <a:xfrm>
            <a:off x="720000" y="713500"/>
            <a:ext cx="7704724" cy="206200"/>
            <a:chOff x="0" y="-3498760"/>
            <a:chExt cx="9143988" cy="284100"/>
          </a:xfrm>
        </p:grpSpPr>
        <p:sp>
          <p:nvSpPr>
            <p:cNvPr id="2327" name="Google Shape;2327;p65"/>
            <p:cNvSpPr/>
            <p:nvPr/>
          </p:nvSpPr>
          <p:spPr>
            <a:xfrm>
              <a:off x="0" y="-3498760"/>
              <a:ext cx="13062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1306298" y="-3498760"/>
              <a:ext cx="13062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2612596" y="-3498760"/>
              <a:ext cx="13062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3918894" y="-3498760"/>
              <a:ext cx="13062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5225192" y="-3498760"/>
              <a:ext cx="13062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6531490" y="-3498760"/>
              <a:ext cx="13062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7837788" y="-3498760"/>
              <a:ext cx="13062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4" name="Google Shape;2334;p65"/>
          <p:cNvGrpSpPr/>
          <p:nvPr/>
        </p:nvGrpSpPr>
        <p:grpSpPr>
          <a:xfrm>
            <a:off x="8844587" y="-622212"/>
            <a:ext cx="315162" cy="7702836"/>
            <a:chOff x="-33738" y="2781638"/>
            <a:chExt cx="315162" cy="7702836"/>
          </a:xfrm>
        </p:grpSpPr>
        <p:sp>
          <p:nvSpPr>
            <p:cNvPr id="2335" name="Google Shape;2335;p65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5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5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5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5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5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5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5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5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5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5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5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65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5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5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5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5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5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5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5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5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5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5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65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65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5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65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65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65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65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65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65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65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65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5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5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5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65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65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5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5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14_1_1_1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66"/>
          <p:cNvSpPr txBox="1"/>
          <p:nvPr>
            <p:ph type="title"/>
          </p:nvPr>
        </p:nvSpPr>
        <p:spPr>
          <a:xfrm>
            <a:off x="780325" y="529600"/>
            <a:ext cx="7682700" cy="18798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476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ess Start 2P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2378" name="Google Shape;2378;p66"/>
          <p:cNvGrpSpPr/>
          <p:nvPr/>
        </p:nvGrpSpPr>
        <p:grpSpPr>
          <a:xfrm>
            <a:off x="725" y="0"/>
            <a:ext cx="9143291" cy="206200"/>
            <a:chOff x="-853637" y="-4481813"/>
            <a:chExt cx="10851283" cy="284100"/>
          </a:xfrm>
        </p:grpSpPr>
        <p:sp>
          <p:nvSpPr>
            <p:cNvPr id="2379" name="Google Shape;2379;p66"/>
            <p:cNvSpPr/>
            <p:nvPr/>
          </p:nvSpPr>
          <p:spPr>
            <a:xfrm>
              <a:off x="-853637" y="-4481813"/>
              <a:ext cx="1550100" cy="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6"/>
            <p:cNvSpPr/>
            <p:nvPr/>
          </p:nvSpPr>
          <p:spPr>
            <a:xfrm>
              <a:off x="696560" y="-4481813"/>
              <a:ext cx="15501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6"/>
            <p:cNvSpPr/>
            <p:nvPr/>
          </p:nvSpPr>
          <p:spPr>
            <a:xfrm>
              <a:off x="2246757" y="-4481813"/>
              <a:ext cx="15501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6"/>
            <p:cNvSpPr/>
            <p:nvPr/>
          </p:nvSpPr>
          <p:spPr>
            <a:xfrm>
              <a:off x="3796954" y="-4481813"/>
              <a:ext cx="1550100" cy="28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6"/>
            <p:cNvSpPr/>
            <p:nvPr/>
          </p:nvSpPr>
          <p:spPr>
            <a:xfrm>
              <a:off x="5347151" y="-4481813"/>
              <a:ext cx="1550100" cy="284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6"/>
            <p:cNvSpPr/>
            <p:nvPr/>
          </p:nvSpPr>
          <p:spPr>
            <a:xfrm>
              <a:off x="6897348" y="-4481813"/>
              <a:ext cx="15501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6"/>
            <p:cNvSpPr/>
            <p:nvPr/>
          </p:nvSpPr>
          <p:spPr>
            <a:xfrm>
              <a:off x="8447546" y="-4481813"/>
              <a:ext cx="1550100" cy="28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6" name="Google Shape;2386;p66"/>
          <p:cNvGrpSpPr/>
          <p:nvPr/>
        </p:nvGrpSpPr>
        <p:grpSpPr>
          <a:xfrm>
            <a:off x="374150" y="2732812"/>
            <a:ext cx="1841708" cy="315162"/>
            <a:chOff x="395700" y="5653835"/>
            <a:chExt cx="1841708" cy="315162"/>
          </a:xfrm>
        </p:grpSpPr>
        <p:sp>
          <p:nvSpPr>
            <p:cNvPr id="2387" name="Google Shape;2387;p6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6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6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7" name="Google Shape;2397;p66"/>
          <p:cNvGrpSpPr/>
          <p:nvPr/>
        </p:nvGrpSpPr>
        <p:grpSpPr>
          <a:xfrm>
            <a:off x="7001800" y="4092012"/>
            <a:ext cx="1841708" cy="315162"/>
            <a:chOff x="395700" y="5653835"/>
            <a:chExt cx="1841708" cy="315162"/>
          </a:xfrm>
        </p:grpSpPr>
        <p:sp>
          <p:nvSpPr>
            <p:cNvPr id="2398" name="Google Shape;2398;p66"/>
            <p:cNvSpPr/>
            <p:nvPr/>
          </p:nvSpPr>
          <p:spPr>
            <a:xfrm>
              <a:off x="39570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6"/>
            <p:cNvSpPr/>
            <p:nvPr/>
          </p:nvSpPr>
          <p:spPr>
            <a:xfrm>
              <a:off x="582520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66"/>
            <p:cNvSpPr/>
            <p:nvPr/>
          </p:nvSpPr>
          <p:spPr>
            <a:xfrm>
              <a:off x="769340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66"/>
            <p:cNvSpPr/>
            <p:nvPr/>
          </p:nvSpPr>
          <p:spPr>
            <a:xfrm>
              <a:off x="956183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6"/>
            <p:cNvSpPr/>
            <p:nvPr/>
          </p:nvSpPr>
          <p:spPr>
            <a:xfrm>
              <a:off x="1142981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6"/>
            <p:cNvSpPr/>
            <p:nvPr/>
          </p:nvSpPr>
          <p:spPr>
            <a:xfrm>
              <a:off x="1329846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6"/>
            <p:cNvSpPr/>
            <p:nvPr/>
          </p:nvSpPr>
          <p:spPr>
            <a:xfrm>
              <a:off x="151942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6"/>
            <p:cNvSpPr/>
            <p:nvPr/>
          </p:nvSpPr>
          <p:spPr>
            <a:xfrm>
              <a:off x="1706245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6"/>
            <p:cNvSpPr/>
            <p:nvPr/>
          </p:nvSpPr>
          <p:spPr>
            <a:xfrm>
              <a:off x="1893065" y="565383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6"/>
            <p:cNvSpPr/>
            <p:nvPr/>
          </p:nvSpPr>
          <p:spPr>
            <a:xfrm>
              <a:off x="2079908" y="581149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4_1_1_1_1"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67"/>
          <p:cNvSpPr txBox="1"/>
          <p:nvPr>
            <p:ph type="title"/>
          </p:nvPr>
        </p:nvSpPr>
        <p:spPr>
          <a:xfrm>
            <a:off x="729700" y="1378425"/>
            <a:ext cx="4423800" cy="1074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10" name="Google Shape;2410;p67"/>
          <p:cNvSpPr txBox="1"/>
          <p:nvPr>
            <p:ph idx="1" type="subTitle"/>
          </p:nvPr>
        </p:nvSpPr>
        <p:spPr>
          <a:xfrm>
            <a:off x="729700" y="2631675"/>
            <a:ext cx="4107300" cy="113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11" name="Google Shape;2411;p67"/>
          <p:cNvGrpSpPr/>
          <p:nvPr/>
        </p:nvGrpSpPr>
        <p:grpSpPr>
          <a:xfrm>
            <a:off x="0" y="-76"/>
            <a:ext cx="206268" cy="5143575"/>
            <a:chOff x="-854498" y="-4481918"/>
            <a:chExt cx="244800" cy="7086766"/>
          </a:xfrm>
        </p:grpSpPr>
        <p:sp>
          <p:nvSpPr>
            <p:cNvPr id="2412" name="Google Shape;2412;p6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9" name="Google Shape;2419;p67"/>
          <p:cNvGrpSpPr/>
          <p:nvPr/>
        </p:nvGrpSpPr>
        <p:grpSpPr>
          <a:xfrm>
            <a:off x="8936125" y="-76"/>
            <a:ext cx="206268" cy="5143575"/>
            <a:chOff x="-854498" y="-4481918"/>
            <a:chExt cx="244800" cy="7086766"/>
          </a:xfrm>
        </p:grpSpPr>
        <p:sp>
          <p:nvSpPr>
            <p:cNvPr id="2420" name="Google Shape;2420;p67"/>
            <p:cNvSpPr/>
            <p:nvPr/>
          </p:nvSpPr>
          <p:spPr>
            <a:xfrm rot="-5400000">
              <a:off x="-1238348" y="1976198"/>
              <a:ext cx="10125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 rot="-5400000">
              <a:off x="-1238348" y="963820"/>
              <a:ext cx="1012500" cy="24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 rot="-5400000">
              <a:off x="-1238348" y="-48557"/>
              <a:ext cx="1012500" cy="24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 rot="-5400000">
              <a:off x="-1238348" y="-1060935"/>
              <a:ext cx="1012500" cy="24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 rot="-5400000">
              <a:off x="-1238348" y="-2073312"/>
              <a:ext cx="1012500" cy="24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 rot="-5400000">
              <a:off x="-1238348" y="-3085690"/>
              <a:ext cx="1012500" cy="24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 rot="-5400000">
              <a:off x="-1238348" y="-4098068"/>
              <a:ext cx="1012500" cy="24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7" name="Google Shape;2427;p67"/>
          <p:cNvGrpSpPr/>
          <p:nvPr/>
        </p:nvGrpSpPr>
        <p:grpSpPr>
          <a:xfrm>
            <a:off x="732090" y="344425"/>
            <a:ext cx="904800" cy="787800"/>
            <a:chOff x="732090" y="344425"/>
            <a:chExt cx="904800" cy="787800"/>
          </a:xfrm>
        </p:grpSpPr>
        <p:sp>
          <p:nvSpPr>
            <p:cNvPr id="2428" name="Google Shape;2428;p67"/>
            <p:cNvSpPr/>
            <p:nvPr/>
          </p:nvSpPr>
          <p:spPr>
            <a:xfrm>
              <a:off x="73210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91892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918933" y="8172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732106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1108546" y="34443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1292570" y="5020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1479390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7" name="Google Shape;2437;p67"/>
          <p:cNvGrpSpPr/>
          <p:nvPr/>
        </p:nvGrpSpPr>
        <p:grpSpPr>
          <a:xfrm>
            <a:off x="732090" y="4011275"/>
            <a:ext cx="904800" cy="787800"/>
            <a:chOff x="732090" y="344425"/>
            <a:chExt cx="904800" cy="787800"/>
          </a:xfrm>
        </p:grpSpPr>
        <p:sp>
          <p:nvSpPr>
            <p:cNvPr id="2438" name="Google Shape;2438;p67"/>
            <p:cNvSpPr/>
            <p:nvPr/>
          </p:nvSpPr>
          <p:spPr>
            <a:xfrm flipH="1" rot="10800000">
              <a:off x="73210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 flipH="1" rot="10800000">
              <a:off x="91892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 flipH="1" rot="10800000">
              <a:off x="73209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 flipH="1" rot="10800000">
              <a:off x="918933" y="5019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 flipH="1" rot="10800000">
              <a:off x="732106" y="3444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 flipH="1" rot="10800000">
              <a:off x="1108546" y="97471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 flipH="1" rot="10800000">
              <a:off x="1105750" y="65957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 flipH="1" rot="10800000">
              <a:off x="1292570" y="81706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 flipH="1" rot="10800000">
              <a:off x="1479390" y="97472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16"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8"/>
          <p:cNvSpPr txBox="1"/>
          <p:nvPr>
            <p:ph type="title"/>
          </p:nvPr>
        </p:nvSpPr>
        <p:spPr>
          <a:xfrm>
            <a:off x="3946000" y="1686925"/>
            <a:ext cx="4465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57150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9" name="Google Shape;2449;p68"/>
          <p:cNvSpPr txBox="1"/>
          <p:nvPr>
            <p:ph idx="2" type="title"/>
          </p:nvPr>
        </p:nvSpPr>
        <p:spPr>
          <a:xfrm>
            <a:off x="1168725" y="1720800"/>
            <a:ext cx="2027400" cy="1701900"/>
          </a:xfrm>
          <a:prstGeom prst="rect">
            <a:avLst/>
          </a:prstGeom>
          <a:noFill/>
          <a:ln>
            <a:noFill/>
          </a:ln>
          <a:effectLst>
            <a:outerShdw rotWithShape="0" algn="bl" dir="3180000" dist="47625">
              <a:schemeClr val="dk1"/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0" name="Google Shape;2450;p68"/>
          <p:cNvSpPr txBox="1"/>
          <p:nvPr>
            <p:ph idx="1" type="subTitle"/>
          </p:nvPr>
        </p:nvSpPr>
        <p:spPr>
          <a:xfrm>
            <a:off x="3946000" y="2925475"/>
            <a:ext cx="4465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CUSTOM_16_1"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69"/>
          <p:cNvSpPr txBox="1"/>
          <p:nvPr>
            <p:ph type="title"/>
          </p:nvPr>
        </p:nvSpPr>
        <p:spPr>
          <a:xfrm>
            <a:off x="995050" y="1758975"/>
            <a:ext cx="4465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57150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53" name="Google Shape;2453;p69"/>
          <p:cNvSpPr txBox="1"/>
          <p:nvPr>
            <p:ph idx="2" type="title"/>
          </p:nvPr>
        </p:nvSpPr>
        <p:spPr>
          <a:xfrm>
            <a:off x="6038550" y="1720825"/>
            <a:ext cx="2027400" cy="1701900"/>
          </a:xfrm>
          <a:prstGeom prst="rect">
            <a:avLst/>
          </a:prstGeom>
          <a:noFill/>
          <a:ln>
            <a:noFill/>
          </a:ln>
          <a:effectLst>
            <a:outerShdw rotWithShape="0" algn="bl" dir="3180000" dist="47625">
              <a:schemeClr val="dk1"/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4" name="Google Shape;2454;p69"/>
          <p:cNvSpPr txBox="1"/>
          <p:nvPr>
            <p:ph idx="1" type="subTitle"/>
          </p:nvPr>
        </p:nvSpPr>
        <p:spPr>
          <a:xfrm>
            <a:off x="995050" y="3346525"/>
            <a:ext cx="4465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25"/>
          <p:cNvGrpSpPr/>
          <p:nvPr/>
        </p:nvGrpSpPr>
        <p:grpSpPr>
          <a:xfrm>
            <a:off x="720000" y="1028141"/>
            <a:ext cx="7707374" cy="174528"/>
            <a:chOff x="720000" y="1028141"/>
            <a:chExt cx="7707374" cy="174528"/>
          </a:xfrm>
        </p:grpSpPr>
        <p:sp>
          <p:nvSpPr>
            <p:cNvPr id="47" name="Google Shape;47;p25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5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5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5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5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5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5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5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5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5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5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5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5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5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5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5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5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5"/>
          <p:cNvSpPr txBox="1"/>
          <p:nvPr>
            <p:ph type="title"/>
          </p:nvPr>
        </p:nvSpPr>
        <p:spPr>
          <a:xfrm>
            <a:off x="724800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" type="subTitle"/>
          </p:nvPr>
        </p:nvSpPr>
        <p:spPr>
          <a:xfrm>
            <a:off x="732088" y="4768350"/>
            <a:ext cx="2200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2" type="subTitle"/>
          </p:nvPr>
        </p:nvSpPr>
        <p:spPr>
          <a:xfrm>
            <a:off x="3819438" y="4768350"/>
            <a:ext cx="1505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25"/>
          <p:cNvGrpSpPr/>
          <p:nvPr/>
        </p:nvGrpSpPr>
        <p:grpSpPr>
          <a:xfrm>
            <a:off x="732100" y="134998"/>
            <a:ext cx="7679800" cy="270000"/>
            <a:chOff x="732100" y="631600"/>
            <a:chExt cx="7679800" cy="270000"/>
          </a:xfrm>
        </p:grpSpPr>
        <p:sp>
          <p:nvSpPr>
            <p:cNvPr id="75" name="Google Shape;75;p25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6" name="Google Shape;76;p25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7" name="Google Shape;77;p25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78" name="Google Shape;78;p25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79" name="Google Shape;79;p25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4">
  <p:cSld name="CUSTOM_17"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70"/>
          <p:cNvSpPr txBox="1"/>
          <p:nvPr>
            <p:ph type="title"/>
          </p:nvPr>
        </p:nvSpPr>
        <p:spPr>
          <a:xfrm>
            <a:off x="977700" y="2925775"/>
            <a:ext cx="7188600" cy="1074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accent5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57" name="Google Shape;2457;p70"/>
          <p:cNvSpPr txBox="1"/>
          <p:nvPr>
            <p:ph idx="1" type="subTitle"/>
          </p:nvPr>
        </p:nvSpPr>
        <p:spPr>
          <a:xfrm>
            <a:off x="1234800" y="3797775"/>
            <a:ext cx="6674400" cy="84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58" name="Google Shape;2458;p70"/>
          <p:cNvGrpSpPr/>
          <p:nvPr/>
        </p:nvGrpSpPr>
        <p:grpSpPr>
          <a:xfrm>
            <a:off x="8844587" y="-622212"/>
            <a:ext cx="315162" cy="7702836"/>
            <a:chOff x="-33738" y="2781638"/>
            <a:chExt cx="315162" cy="7702836"/>
          </a:xfrm>
        </p:grpSpPr>
        <p:sp>
          <p:nvSpPr>
            <p:cNvPr id="2459" name="Google Shape;2459;p7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7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7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7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7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7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7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7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7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7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7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7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7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7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7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7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7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7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7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7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7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7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7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7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7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7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7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7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7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7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7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7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7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7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7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7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7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7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7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7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7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0" name="Google Shape;2500;p70"/>
          <p:cNvGrpSpPr/>
          <p:nvPr/>
        </p:nvGrpSpPr>
        <p:grpSpPr>
          <a:xfrm>
            <a:off x="12" y="-622212"/>
            <a:ext cx="315162" cy="7702836"/>
            <a:chOff x="-33738" y="2781638"/>
            <a:chExt cx="315162" cy="7702836"/>
          </a:xfrm>
        </p:grpSpPr>
        <p:sp>
          <p:nvSpPr>
            <p:cNvPr id="2501" name="Google Shape;2501;p70"/>
            <p:cNvSpPr/>
            <p:nvPr/>
          </p:nvSpPr>
          <p:spPr>
            <a:xfrm rot="5400000">
              <a:off x="123924" y="27816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70"/>
            <p:cNvSpPr/>
            <p:nvPr/>
          </p:nvSpPr>
          <p:spPr>
            <a:xfrm rot="5400000">
              <a:off x="-33738" y="297027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70"/>
            <p:cNvSpPr/>
            <p:nvPr/>
          </p:nvSpPr>
          <p:spPr>
            <a:xfrm rot="5400000">
              <a:off x="123924" y="31589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70"/>
            <p:cNvSpPr/>
            <p:nvPr/>
          </p:nvSpPr>
          <p:spPr>
            <a:xfrm rot="5400000">
              <a:off x="-33738" y="33475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70"/>
            <p:cNvSpPr/>
            <p:nvPr/>
          </p:nvSpPr>
          <p:spPr>
            <a:xfrm rot="5400000">
              <a:off x="123924" y="35361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70"/>
            <p:cNvSpPr/>
            <p:nvPr/>
          </p:nvSpPr>
          <p:spPr>
            <a:xfrm rot="5400000">
              <a:off x="-33738" y="37248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70"/>
            <p:cNvSpPr/>
            <p:nvPr/>
          </p:nvSpPr>
          <p:spPr>
            <a:xfrm rot="5400000">
              <a:off x="123924" y="391343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70"/>
            <p:cNvSpPr/>
            <p:nvPr/>
          </p:nvSpPr>
          <p:spPr>
            <a:xfrm rot="5400000">
              <a:off x="-33738" y="41020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70"/>
            <p:cNvSpPr/>
            <p:nvPr/>
          </p:nvSpPr>
          <p:spPr>
            <a:xfrm rot="5400000">
              <a:off x="123924" y="4290705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70"/>
            <p:cNvSpPr/>
            <p:nvPr/>
          </p:nvSpPr>
          <p:spPr>
            <a:xfrm rot="5400000">
              <a:off x="-33738" y="44793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70"/>
            <p:cNvSpPr/>
            <p:nvPr/>
          </p:nvSpPr>
          <p:spPr>
            <a:xfrm rot="5400000">
              <a:off x="123924" y="46679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70"/>
            <p:cNvSpPr/>
            <p:nvPr/>
          </p:nvSpPr>
          <p:spPr>
            <a:xfrm rot="5400000">
              <a:off x="-33738" y="48566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70"/>
            <p:cNvSpPr/>
            <p:nvPr/>
          </p:nvSpPr>
          <p:spPr>
            <a:xfrm rot="5400000">
              <a:off x="123924" y="50452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70"/>
            <p:cNvSpPr/>
            <p:nvPr/>
          </p:nvSpPr>
          <p:spPr>
            <a:xfrm rot="5400000">
              <a:off x="-33738" y="523387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70"/>
            <p:cNvSpPr/>
            <p:nvPr/>
          </p:nvSpPr>
          <p:spPr>
            <a:xfrm rot="5400000">
              <a:off x="123924" y="54225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70"/>
            <p:cNvSpPr/>
            <p:nvPr/>
          </p:nvSpPr>
          <p:spPr>
            <a:xfrm rot="5400000">
              <a:off x="-33738" y="56111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70"/>
            <p:cNvSpPr/>
            <p:nvPr/>
          </p:nvSpPr>
          <p:spPr>
            <a:xfrm rot="5400000">
              <a:off x="123924" y="57997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70"/>
            <p:cNvSpPr/>
            <p:nvPr/>
          </p:nvSpPr>
          <p:spPr>
            <a:xfrm rot="5400000">
              <a:off x="-33738" y="59884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70"/>
            <p:cNvSpPr/>
            <p:nvPr/>
          </p:nvSpPr>
          <p:spPr>
            <a:xfrm rot="5400000">
              <a:off x="123924" y="6177039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70"/>
            <p:cNvSpPr/>
            <p:nvPr/>
          </p:nvSpPr>
          <p:spPr>
            <a:xfrm rot="5400000">
              <a:off x="-33738" y="63656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70"/>
            <p:cNvSpPr/>
            <p:nvPr/>
          </p:nvSpPr>
          <p:spPr>
            <a:xfrm rot="5400000">
              <a:off x="123924" y="65543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70"/>
            <p:cNvSpPr/>
            <p:nvPr/>
          </p:nvSpPr>
          <p:spPr>
            <a:xfrm rot="5400000">
              <a:off x="-33738" y="67429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70"/>
            <p:cNvSpPr/>
            <p:nvPr/>
          </p:nvSpPr>
          <p:spPr>
            <a:xfrm rot="5400000">
              <a:off x="123924" y="69315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70"/>
            <p:cNvSpPr/>
            <p:nvPr/>
          </p:nvSpPr>
          <p:spPr>
            <a:xfrm rot="5400000">
              <a:off x="-33738" y="7120206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70"/>
            <p:cNvSpPr/>
            <p:nvPr/>
          </p:nvSpPr>
          <p:spPr>
            <a:xfrm rot="5400000">
              <a:off x="123924" y="73088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70"/>
            <p:cNvSpPr/>
            <p:nvPr/>
          </p:nvSpPr>
          <p:spPr>
            <a:xfrm rot="5400000">
              <a:off x="-33738" y="74974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70"/>
            <p:cNvSpPr/>
            <p:nvPr/>
          </p:nvSpPr>
          <p:spPr>
            <a:xfrm rot="5400000">
              <a:off x="123924" y="76861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70"/>
            <p:cNvSpPr/>
            <p:nvPr/>
          </p:nvSpPr>
          <p:spPr>
            <a:xfrm rot="5400000">
              <a:off x="-33738" y="78747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70"/>
            <p:cNvSpPr/>
            <p:nvPr/>
          </p:nvSpPr>
          <p:spPr>
            <a:xfrm rot="5400000">
              <a:off x="123924" y="8063373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70"/>
            <p:cNvSpPr/>
            <p:nvPr/>
          </p:nvSpPr>
          <p:spPr>
            <a:xfrm rot="5400000">
              <a:off x="-33738" y="82520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70"/>
            <p:cNvSpPr/>
            <p:nvPr/>
          </p:nvSpPr>
          <p:spPr>
            <a:xfrm rot="5400000">
              <a:off x="123924" y="844064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70"/>
            <p:cNvSpPr/>
            <p:nvPr/>
          </p:nvSpPr>
          <p:spPr>
            <a:xfrm rot="5400000">
              <a:off x="-33738" y="86292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70"/>
            <p:cNvSpPr/>
            <p:nvPr/>
          </p:nvSpPr>
          <p:spPr>
            <a:xfrm rot="5400000">
              <a:off x="123924" y="88179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70"/>
            <p:cNvSpPr/>
            <p:nvPr/>
          </p:nvSpPr>
          <p:spPr>
            <a:xfrm rot="5400000">
              <a:off x="-33738" y="90065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70"/>
            <p:cNvSpPr/>
            <p:nvPr/>
          </p:nvSpPr>
          <p:spPr>
            <a:xfrm rot="5400000">
              <a:off x="123924" y="91951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70"/>
            <p:cNvSpPr/>
            <p:nvPr/>
          </p:nvSpPr>
          <p:spPr>
            <a:xfrm rot="5400000">
              <a:off x="-33738" y="938380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70"/>
            <p:cNvSpPr/>
            <p:nvPr/>
          </p:nvSpPr>
          <p:spPr>
            <a:xfrm rot="5400000">
              <a:off x="123924" y="95724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70"/>
            <p:cNvSpPr/>
            <p:nvPr/>
          </p:nvSpPr>
          <p:spPr>
            <a:xfrm rot="5400000">
              <a:off x="-33738" y="97610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70"/>
            <p:cNvSpPr/>
            <p:nvPr/>
          </p:nvSpPr>
          <p:spPr>
            <a:xfrm rot="5400000">
              <a:off x="123924" y="9949708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70"/>
            <p:cNvSpPr/>
            <p:nvPr/>
          </p:nvSpPr>
          <p:spPr>
            <a:xfrm rot="5400000">
              <a:off x="-33738" y="10138341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70"/>
            <p:cNvSpPr/>
            <p:nvPr/>
          </p:nvSpPr>
          <p:spPr>
            <a:xfrm rot="5400000">
              <a:off x="123924" y="10326974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3" name="Google Shape;2543;p71"/>
          <p:cNvGrpSpPr/>
          <p:nvPr/>
        </p:nvGrpSpPr>
        <p:grpSpPr>
          <a:xfrm>
            <a:off x="0" y="0"/>
            <a:ext cx="9143980" cy="540000"/>
            <a:chOff x="0" y="0"/>
            <a:chExt cx="9143980" cy="540000"/>
          </a:xfrm>
        </p:grpSpPr>
        <p:sp>
          <p:nvSpPr>
            <p:cNvPr id="2544" name="Google Shape;2544;p7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7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7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7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7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7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7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1" name="Google Shape;2551;p71"/>
          <p:cNvGrpSpPr/>
          <p:nvPr/>
        </p:nvGrpSpPr>
        <p:grpSpPr>
          <a:xfrm>
            <a:off x="0" y="4873500"/>
            <a:ext cx="9143980" cy="270000"/>
            <a:chOff x="0" y="0"/>
            <a:chExt cx="9143980" cy="540000"/>
          </a:xfrm>
        </p:grpSpPr>
        <p:sp>
          <p:nvSpPr>
            <p:cNvPr id="2552" name="Google Shape;2552;p71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71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71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71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71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71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71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9" name="Google Shape;2559;p71"/>
          <p:cNvSpPr txBox="1"/>
          <p:nvPr>
            <p:ph type="ctrTitle"/>
          </p:nvPr>
        </p:nvSpPr>
        <p:spPr>
          <a:xfrm>
            <a:off x="2109300" y="1155850"/>
            <a:ext cx="4925400" cy="931200"/>
          </a:xfrm>
          <a:prstGeom prst="rect">
            <a:avLst/>
          </a:prstGeom>
          <a:noFill/>
          <a:ln>
            <a:noFill/>
          </a:ln>
          <a:effectLst>
            <a:outerShdw rotWithShape="0" algn="bl" dir="300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0" name="Google Shape;2560;p71"/>
          <p:cNvSpPr txBox="1"/>
          <p:nvPr>
            <p:ph idx="1" type="subTitle"/>
          </p:nvPr>
        </p:nvSpPr>
        <p:spPr>
          <a:xfrm>
            <a:off x="2112625" y="2016300"/>
            <a:ext cx="4925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1" name="Google Shape;2561;p71"/>
          <p:cNvSpPr txBox="1"/>
          <p:nvPr/>
        </p:nvSpPr>
        <p:spPr>
          <a:xfrm>
            <a:off x="2112625" y="4118375"/>
            <a:ext cx="4964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including icons by </a:t>
            </a:r>
            <a:r>
              <a:rPr b="1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lt1"/>
                </a:solidFill>
                <a:uFill>
                  <a:noFill/>
                </a:uFill>
                <a:latin typeface="Orbitron"/>
                <a:ea typeface="Orbitron"/>
                <a:cs typeface="Orbitron"/>
                <a:sym typeface="Orbitro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. </a:t>
            </a:r>
            <a:endParaRPr b="0" i="0" sz="1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562" name="Google Shape;2562;p71"/>
          <p:cNvGrpSpPr/>
          <p:nvPr/>
        </p:nvGrpSpPr>
        <p:grpSpPr>
          <a:xfrm>
            <a:off x="732100" y="696039"/>
            <a:ext cx="7679800" cy="270000"/>
            <a:chOff x="732100" y="631600"/>
            <a:chExt cx="7679800" cy="270000"/>
          </a:xfrm>
        </p:grpSpPr>
        <p:sp>
          <p:nvSpPr>
            <p:cNvPr id="2563" name="Google Shape;2563;p71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4" name="Google Shape;2564;p71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5" name="Google Shape;2565;p71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566" name="Google Shape;2566;p71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567" name="Google Shape;2567;p71"/>
          <p:cNvGrpSpPr/>
          <p:nvPr/>
        </p:nvGrpSpPr>
        <p:grpSpPr>
          <a:xfrm>
            <a:off x="7775113" y="1039977"/>
            <a:ext cx="648875" cy="173400"/>
            <a:chOff x="732100" y="770550"/>
            <a:chExt cx="648875" cy="173400"/>
          </a:xfrm>
        </p:grpSpPr>
        <p:sp>
          <p:nvSpPr>
            <p:cNvPr id="2568" name="Google Shape;2568;p7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7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7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1" name="Google Shape;2571;p71"/>
          <p:cNvGrpSpPr/>
          <p:nvPr/>
        </p:nvGrpSpPr>
        <p:grpSpPr>
          <a:xfrm>
            <a:off x="724875" y="4430102"/>
            <a:ext cx="648875" cy="173400"/>
            <a:chOff x="732100" y="770550"/>
            <a:chExt cx="648875" cy="173400"/>
          </a:xfrm>
        </p:grpSpPr>
        <p:sp>
          <p:nvSpPr>
            <p:cNvPr id="2572" name="Google Shape;2572;p7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7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7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5" name="Google Shape;2575;p71"/>
          <p:cNvGrpSpPr/>
          <p:nvPr/>
        </p:nvGrpSpPr>
        <p:grpSpPr>
          <a:xfrm>
            <a:off x="7776875" y="4430102"/>
            <a:ext cx="648875" cy="173400"/>
            <a:chOff x="732100" y="770550"/>
            <a:chExt cx="648875" cy="173400"/>
          </a:xfrm>
        </p:grpSpPr>
        <p:sp>
          <p:nvSpPr>
            <p:cNvPr id="2576" name="Google Shape;2576;p7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7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7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9" name="Google Shape;2579;p71"/>
          <p:cNvGrpSpPr/>
          <p:nvPr/>
        </p:nvGrpSpPr>
        <p:grpSpPr>
          <a:xfrm>
            <a:off x="723113" y="1039977"/>
            <a:ext cx="648875" cy="173400"/>
            <a:chOff x="732100" y="770550"/>
            <a:chExt cx="648875" cy="173400"/>
          </a:xfrm>
        </p:grpSpPr>
        <p:sp>
          <p:nvSpPr>
            <p:cNvPr id="2580" name="Google Shape;2580;p71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71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71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72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5" name="Google Shape;2585;p72"/>
          <p:cNvGrpSpPr/>
          <p:nvPr/>
        </p:nvGrpSpPr>
        <p:grpSpPr>
          <a:xfrm>
            <a:off x="720000" y="1028141"/>
            <a:ext cx="7707374" cy="174528"/>
            <a:chOff x="720000" y="1028141"/>
            <a:chExt cx="7707374" cy="174528"/>
          </a:xfrm>
        </p:grpSpPr>
        <p:sp>
          <p:nvSpPr>
            <p:cNvPr id="2586" name="Google Shape;2586;p72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8" name="Google Shape;2608;p72"/>
          <p:cNvGrpSpPr/>
          <p:nvPr/>
        </p:nvGrpSpPr>
        <p:grpSpPr>
          <a:xfrm>
            <a:off x="719721" y="4428966"/>
            <a:ext cx="7707374" cy="174528"/>
            <a:chOff x="720000" y="1028141"/>
            <a:chExt cx="7707374" cy="174528"/>
          </a:xfrm>
        </p:grpSpPr>
        <p:sp>
          <p:nvSpPr>
            <p:cNvPr id="2609" name="Google Shape;2609;p72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72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72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73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73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4" name="Google Shape;2634;p73"/>
          <p:cNvGrpSpPr/>
          <p:nvPr/>
        </p:nvGrpSpPr>
        <p:grpSpPr>
          <a:xfrm>
            <a:off x="720000" y="1028141"/>
            <a:ext cx="7707374" cy="174528"/>
            <a:chOff x="720000" y="1028141"/>
            <a:chExt cx="7707374" cy="174528"/>
          </a:xfrm>
        </p:grpSpPr>
        <p:sp>
          <p:nvSpPr>
            <p:cNvPr id="2635" name="Google Shape;2635;p73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73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73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73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73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73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73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73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3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3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3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3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3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3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3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3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3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3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3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3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3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3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74"/>
          <p:cNvSpPr/>
          <p:nvPr/>
        </p:nvSpPr>
        <p:spPr>
          <a:xfrm>
            <a:off x="720000" y="4526400"/>
            <a:ext cx="77040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9" name="Google Shape;2659;p74"/>
          <p:cNvGrpSpPr/>
          <p:nvPr/>
        </p:nvGrpSpPr>
        <p:grpSpPr>
          <a:xfrm>
            <a:off x="1113850" y="966219"/>
            <a:ext cx="6916319" cy="521715"/>
            <a:chOff x="1819787" y="1885769"/>
            <a:chExt cx="6916319" cy="521715"/>
          </a:xfrm>
        </p:grpSpPr>
        <p:grpSp>
          <p:nvGrpSpPr>
            <p:cNvPr id="2660" name="Google Shape;2660;p74"/>
            <p:cNvGrpSpPr/>
            <p:nvPr/>
          </p:nvGrpSpPr>
          <p:grpSpPr>
            <a:xfrm>
              <a:off x="3279382" y="1885769"/>
              <a:ext cx="695347" cy="521715"/>
              <a:chOff x="-1940500" y="150075"/>
              <a:chExt cx="390425" cy="292950"/>
            </a:xfrm>
          </p:grpSpPr>
          <p:sp>
            <p:nvSpPr>
              <p:cNvPr id="2661" name="Google Shape;2661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5" name="Google Shape;2665;p74"/>
            <p:cNvGrpSpPr/>
            <p:nvPr/>
          </p:nvGrpSpPr>
          <p:grpSpPr>
            <a:xfrm>
              <a:off x="4009180" y="1885769"/>
              <a:ext cx="695347" cy="521715"/>
              <a:chOff x="-1940500" y="150075"/>
              <a:chExt cx="390425" cy="292950"/>
            </a:xfrm>
          </p:grpSpPr>
          <p:sp>
            <p:nvSpPr>
              <p:cNvPr id="2666" name="Google Shape;2666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0" name="Google Shape;2670;p74"/>
            <p:cNvGrpSpPr/>
            <p:nvPr/>
          </p:nvGrpSpPr>
          <p:grpSpPr>
            <a:xfrm>
              <a:off x="4738977" y="1885769"/>
              <a:ext cx="695347" cy="521715"/>
              <a:chOff x="-1940500" y="150075"/>
              <a:chExt cx="390425" cy="292950"/>
            </a:xfrm>
          </p:grpSpPr>
          <p:sp>
            <p:nvSpPr>
              <p:cNvPr id="2671" name="Google Shape;2671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5" name="Google Shape;2675;p74"/>
            <p:cNvGrpSpPr/>
            <p:nvPr/>
          </p:nvGrpSpPr>
          <p:grpSpPr>
            <a:xfrm>
              <a:off x="5468775" y="1885769"/>
              <a:ext cx="695347" cy="521715"/>
              <a:chOff x="-1940500" y="150075"/>
              <a:chExt cx="390425" cy="292950"/>
            </a:xfrm>
          </p:grpSpPr>
          <p:sp>
            <p:nvSpPr>
              <p:cNvPr id="2676" name="Google Shape;2676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0" name="Google Shape;2680;p74"/>
            <p:cNvGrpSpPr/>
            <p:nvPr/>
          </p:nvGrpSpPr>
          <p:grpSpPr>
            <a:xfrm>
              <a:off x="6198572" y="1885769"/>
              <a:ext cx="695347" cy="521715"/>
              <a:chOff x="-1940500" y="150075"/>
              <a:chExt cx="390425" cy="292950"/>
            </a:xfrm>
          </p:grpSpPr>
          <p:sp>
            <p:nvSpPr>
              <p:cNvPr id="2681" name="Google Shape;2681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5" name="Google Shape;2685;p74"/>
            <p:cNvGrpSpPr/>
            <p:nvPr/>
          </p:nvGrpSpPr>
          <p:grpSpPr>
            <a:xfrm>
              <a:off x="6928370" y="1885769"/>
              <a:ext cx="695347" cy="521715"/>
              <a:chOff x="-1940500" y="150075"/>
              <a:chExt cx="390425" cy="292950"/>
            </a:xfrm>
          </p:grpSpPr>
          <p:sp>
            <p:nvSpPr>
              <p:cNvPr id="2686" name="Google Shape;2686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0" name="Google Shape;2690;p74"/>
            <p:cNvGrpSpPr/>
            <p:nvPr/>
          </p:nvGrpSpPr>
          <p:grpSpPr>
            <a:xfrm>
              <a:off x="7658167" y="1885769"/>
              <a:ext cx="695347" cy="521715"/>
              <a:chOff x="-1940500" y="150075"/>
              <a:chExt cx="390425" cy="292950"/>
            </a:xfrm>
          </p:grpSpPr>
          <p:sp>
            <p:nvSpPr>
              <p:cNvPr id="2691" name="Google Shape;2691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5" name="Google Shape;2695;p74"/>
            <p:cNvGrpSpPr/>
            <p:nvPr/>
          </p:nvGrpSpPr>
          <p:grpSpPr>
            <a:xfrm>
              <a:off x="8387965" y="1885769"/>
              <a:ext cx="348141" cy="347231"/>
              <a:chOff x="-1940500" y="150075"/>
              <a:chExt cx="195475" cy="194975"/>
            </a:xfrm>
          </p:grpSpPr>
          <p:sp>
            <p:nvSpPr>
              <p:cNvPr id="2696" name="Google Shape;2696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8" name="Google Shape;2698;p74"/>
            <p:cNvGrpSpPr/>
            <p:nvPr/>
          </p:nvGrpSpPr>
          <p:grpSpPr>
            <a:xfrm>
              <a:off x="2549585" y="1885769"/>
              <a:ext cx="695347" cy="521715"/>
              <a:chOff x="-1940500" y="150075"/>
              <a:chExt cx="390425" cy="292950"/>
            </a:xfrm>
          </p:grpSpPr>
          <p:sp>
            <p:nvSpPr>
              <p:cNvPr id="2699" name="Google Shape;2699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3" name="Google Shape;2703;p74"/>
            <p:cNvGrpSpPr/>
            <p:nvPr/>
          </p:nvGrpSpPr>
          <p:grpSpPr>
            <a:xfrm>
              <a:off x="1819787" y="1885769"/>
              <a:ext cx="695347" cy="521715"/>
              <a:chOff x="-1940500" y="150075"/>
              <a:chExt cx="390425" cy="292950"/>
            </a:xfrm>
          </p:grpSpPr>
          <p:sp>
            <p:nvSpPr>
              <p:cNvPr id="2704" name="Google Shape;2704;p74"/>
              <p:cNvSpPr/>
              <p:nvPr/>
            </p:nvSpPr>
            <p:spPr>
              <a:xfrm>
                <a:off x="-1647575" y="247550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74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74"/>
              <p:cNvSpPr/>
              <p:nvPr/>
            </p:nvSpPr>
            <p:spPr>
              <a:xfrm>
                <a:off x="-1745050" y="345025"/>
                <a:ext cx="97500" cy="98000"/>
              </a:xfrm>
              <a:custGeom>
                <a:rect b="b" l="l" r="r" t="t"/>
                <a:pathLst>
                  <a:path extrusionOk="0" h="3920" w="3900">
                    <a:moveTo>
                      <a:pt x="0" y="1"/>
                    </a:moveTo>
                    <a:lnTo>
                      <a:pt x="0" y="3920"/>
                    </a:lnTo>
                    <a:lnTo>
                      <a:pt x="3899" y="392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74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8" name="Google Shape;2708;p74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Google Shape;2710;p75"/>
          <p:cNvGrpSpPr/>
          <p:nvPr/>
        </p:nvGrpSpPr>
        <p:grpSpPr>
          <a:xfrm>
            <a:off x="723113" y="994675"/>
            <a:ext cx="648875" cy="173400"/>
            <a:chOff x="732100" y="770550"/>
            <a:chExt cx="648875" cy="173400"/>
          </a:xfrm>
        </p:grpSpPr>
        <p:sp>
          <p:nvSpPr>
            <p:cNvPr id="2711" name="Google Shape;2711;p7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4" name="Google Shape;2714;p75"/>
          <p:cNvGrpSpPr/>
          <p:nvPr/>
        </p:nvGrpSpPr>
        <p:grpSpPr>
          <a:xfrm flipH="1">
            <a:off x="726063" y="4430100"/>
            <a:ext cx="7691875" cy="173400"/>
            <a:chOff x="732100" y="770550"/>
            <a:chExt cx="7691875" cy="173400"/>
          </a:xfrm>
        </p:grpSpPr>
        <p:sp>
          <p:nvSpPr>
            <p:cNvPr id="2715" name="Google Shape;2715;p75"/>
            <p:cNvSpPr/>
            <p:nvPr/>
          </p:nvSpPr>
          <p:spPr>
            <a:xfrm>
              <a:off x="1470575" y="861050"/>
              <a:ext cx="6953400" cy="7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6" name="Google Shape;2716;p75"/>
            <p:cNvGrpSpPr/>
            <p:nvPr/>
          </p:nvGrpSpPr>
          <p:grpSpPr>
            <a:xfrm>
              <a:off x="732100" y="770550"/>
              <a:ext cx="648875" cy="173400"/>
              <a:chOff x="732100" y="770550"/>
              <a:chExt cx="648875" cy="173400"/>
            </a:xfrm>
          </p:grpSpPr>
          <p:sp>
            <p:nvSpPr>
              <p:cNvPr id="2717" name="Google Shape;2717;p75"/>
              <p:cNvSpPr/>
              <p:nvPr/>
            </p:nvSpPr>
            <p:spPr>
              <a:xfrm>
                <a:off x="732100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75"/>
              <p:cNvSpPr/>
              <p:nvPr/>
            </p:nvSpPr>
            <p:spPr>
              <a:xfrm>
                <a:off x="1207275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75"/>
              <p:cNvSpPr/>
              <p:nvPr/>
            </p:nvSpPr>
            <p:spPr>
              <a:xfrm>
                <a:off x="969688" y="770550"/>
                <a:ext cx="173700" cy="173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20" name="Google Shape;2720;p75"/>
          <p:cNvGrpSpPr/>
          <p:nvPr/>
        </p:nvGrpSpPr>
        <p:grpSpPr>
          <a:xfrm>
            <a:off x="7779731" y="994675"/>
            <a:ext cx="648875" cy="173400"/>
            <a:chOff x="732100" y="770550"/>
            <a:chExt cx="648875" cy="173400"/>
          </a:xfrm>
        </p:grpSpPr>
        <p:sp>
          <p:nvSpPr>
            <p:cNvPr id="2721" name="Google Shape;2721;p75"/>
            <p:cNvSpPr/>
            <p:nvPr/>
          </p:nvSpPr>
          <p:spPr>
            <a:xfrm>
              <a:off x="732100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5"/>
            <p:cNvSpPr/>
            <p:nvPr/>
          </p:nvSpPr>
          <p:spPr>
            <a:xfrm>
              <a:off x="1207275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5"/>
            <p:cNvSpPr/>
            <p:nvPr/>
          </p:nvSpPr>
          <p:spPr>
            <a:xfrm>
              <a:off x="969688" y="770550"/>
              <a:ext cx="173700" cy="17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4" name="Google Shape;2724;p75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76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7" name="Google Shape;2727;p76"/>
          <p:cNvGrpSpPr/>
          <p:nvPr/>
        </p:nvGrpSpPr>
        <p:grpSpPr>
          <a:xfrm>
            <a:off x="719721" y="4428966"/>
            <a:ext cx="7707374" cy="174528"/>
            <a:chOff x="720000" y="1028141"/>
            <a:chExt cx="7707374" cy="174528"/>
          </a:xfrm>
        </p:grpSpPr>
        <p:sp>
          <p:nvSpPr>
            <p:cNvPr id="2728" name="Google Shape;2728;p76"/>
            <p:cNvSpPr/>
            <p:nvPr/>
          </p:nvSpPr>
          <p:spPr>
            <a:xfrm>
              <a:off x="107900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6"/>
            <p:cNvSpPr/>
            <p:nvPr/>
          </p:nvSpPr>
          <p:spPr>
            <a:xfrm>
              <a:off x="1438006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6"/>
            <p:cNvSpPr/>
            <p:nvPr/>
          </p:nvSpPr>
          <p:spPr>
            <a:xfrm>
              <a:off x="179611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6"/>
            <p:cNvSpPr/>
            <p:nvPr/>
          </p:nvSpPr>
          <p:spPr>
            <a:xfrm>
              <a:off x="2155123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6"/>
            <p:cNvSpPr/>
            <p:nvPr/>
          </p:nvSpPr>
          <p:spPr>
            <a:xfrm>
              <a:off x="2514126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6"/>
            <p:cNvSpPr/>
            <p:nvPr/>
          </p:nvSpPr>
          <p:spPr>
            <a:xfrm>
              <a:off x="2872239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6"/>
            <p:cNvSpPr/>
            <p:nvPr/>
          </p:nvSpPr>
          <p:spPr>
            <a:xfrm>
              <a:off x="3231242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6"/>
            <p:cNvSpPr/>
            <p:nvPr/>
          </p:nvSpPr>
          <p:spPr>
            <a:xfrm>
              <a:off x="359024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6"/>
            <p:cNvSpPr/>
            <p:nvPr/>
          </p:nvSpPr>
          <p:spPr>
            <a:xfrm>
              <a:off x="3948358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6"/>
            <p:cNvSpPr/>
            <p:nvPr/>
          </p:nvSpPr>
          <p:spPr>
            <a:xfrm>
              <a:off x="430736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6"/>
            <p:cNvSpPr/>
            <p:nvPr/>
          </p:nvSpPr>
          <p:spPr>
            <a:xfrm>
              <a:off x="4666365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6"/>
            <p:cNvSpPr/>
            <p:nvPr/>
          </p:nvSpPr>
          <p:spPr>
            <a:xfrm>
              <a:off x="502447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6"/>
            <p:cNvSpPr/>
            <p:nvPr/>
          </p:nvSpPr>
          <p:spPr>
            <a:xfrm>
              <a:off x="5383481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6"/>
            <p:cNvSpPr/>
            <p:nvPr/>
          </p:nvSpPr>
          <p:spPr>
            <a:xfrm>
              <a:off x="5742484" y="1028141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6"/>
            <p:cNvSpPr/>
            <p:nvPr/>
          </p:nvSpPr>
          <p:spPr>
            <a:xfrm>
              <a:off x="6100597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6"/>
            <p:cNvSpPr/>
            <p:nvPr/>
          </p:nvSpPr>
          <p:spPr>
            <a:xfrm>
              <a:off x="64596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6"/>
            <p:cNvSpPr/>
            <p:nvPr/>
          </p:nvSpPr>
          <p:spPr>
            <a:xfrm>
              <a:off x="6818604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6"/>
            <p:cNvSpPr/>
            <p:nvPr/>
          </p:nvSpPr>
          <p:spPr>
            <a:xfrm>
              <a:off x="717671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6"/>
            <p:cNvSpPr/>
            <p:nvPr/>
          </p:nvSpPr>
          <p:spPr>
            <a:xfrm>
              <a:off x="753572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6"/>
            <p:cNvSpPr/>
            <p:nvPr/>
          </p:nvSpPr>
          <p:spPr>
            <a:xfrm>
              <a:off x="7894723" y="1028141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6"/>
            <p:cNvSpPr/>
            <p:nvPr/>
          </p:nvSpPr>
          <p:spPr>
            <a:xfrm>
              <a:off x="8252836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6"/>
            <p:cNvSpPr/>
            <p:nvPr/>
          </p:nvSpPr>
          <p:spPr>
            <a:xfrm>
              <a:off x="720000" y="1028586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0_1_1_1_1_1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1" name="Google Shape;2751;p77"/>
          <p:cNvGrpSpPr/>
          <p:nvPr/>
        </p:nvGrpSpPr>
        <p:grpSpPr>
          <a:xfrm>
            <a:off x="723667" y="1065600"/>
            <a:ext cx="7702836" cy="315162"/>
            <a:chOff x="723667" y="1065600"/>
            <a:chExt cx="7702836" cy="315162"/>
          </a:xfrm>
        </p:grpSpPr>
        <p:sp>
          <p:nvSpPr>
            <p:cNvPr id="2752" name="Google Shape;2752;p77"/>
            <p:cNvSpPr/>
            <p:nvPr/>
          </p:nvSpPr>
          <p:spPr>
            <a:xfrm>
              <a:off x="72366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7"/>
            <p:cNvSpPr/>
            <p:nvPr/>
          </p:nvSpPr>
          <p:spPr>
            <a:xfrm>
              <a:off x="910487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7"/>
            <p:cNvSpPr/>
            <p:nvPr/>
          </p:nvSpPr>
          <p:spPr>
            <a:xfrm>
              <a:off x="109730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7"/>
            <p:cNvSpPr/>
            <p:nvPr/>
          </p:nvSpPr>
          <p:spPr>
            <a:xfrm>
              <a:off x="1284150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7"/>
            <p:cNvSpPr/>
            <p:nvPr/>
          </p:nvSpPr>
          <p:spPr>
            <a:xfrm>
              <a:off x="1470947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7"/>
            <p:cNvSpPr/>
            <p:nvPr/>
          </p:nvSpPr>
          <p:spPr>
            <a:xfrm>
              <a:off x="165781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7"/>
            <p:cNvSpPr/>
            <p:nvPr/>
          </p:nvSpPr>
          <p:spPr>
            <a:xfrm>
              <a:off x="184739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7"/>
            <p:cNvSpPr/>
            <p:nvPr/>
          </p:nvSpPr>
          <p:spPr>
            <a:xfrm>
              <a:off x="2034212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7"/>
            <p:cNvSpPr/>
            <p:nvPr/>
          </p:nvSpPr>
          <p:spPr>
            <a:xfrm>
              <a:off x="2221032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7"/>
            <p:cNvSpPr/>
            <p:nvPr/>
          </p:nvSpPr>
          <p:spPr>
            <a:xfrm>
              <a:off x="2407875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7"/>
            <p:cNvSpPr/>
            <p:nvPr/>
          </p:nvSpPr>
          <p:spPr>
            <a:xfrm>
              <a:off x="6584818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7"/>
            <p:cNvSpPr/>
            <p:nvPr/>
          </p:nvSpPr>
          <p:spPr>
            <a:xfrm>
              <a:off x="677163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6958481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7145278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7"/>
            <p:cNvSpPr/>
            <p:nvPr/>
          </p:nvSpPr>
          <p:spPr>
            <a:xfrm>
              <a:off x="7332144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7"/>
            <p:cNvSpPr/>
            <p:nvPr/>
          </p:nvSpPr>
          <p:spPr>
            <a:xfrm>
              <a:off x="752172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7708543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789536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8082206" y="12232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8269003" y="10656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2" name="Google Shape;2772;p77"/>
          <p:cNvGrpSpPr/>
          <p:nvPr/>
        </p:nvGrpSpPr>
        <p:grpSpPr>
          <a:xfrm>
            <a:off x="723667" y="4284987"/>
            <a:ext cx="7702836" cy="315163"/>
            <a:chOff x="723667" y="4284987"/>
            <a:chExt cx="7702836" cy="315163"/>
          </a:xfrm>
        </p:grpSpPr>
        <p:sp>
          <p:nvSpPr>
            <p:cNvPr id="2773" name="Google Shape;2773;p77"/>
            <p:cNvSpPr/>
            <p:nvPr/>
          </p:nvSpPr>
          <p:spPr>
            <a:xfrm>
              <a:off x="72366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910487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77"/>
            <p:cNvSpPr/>
            <p:nvPr/>
          </p:nvSpPr>
          <p:spPr>
            <a:xfrm>
              <a:off x="109730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77"/>
            <p:cNvSpPr/>
            <p:nvPr/>
          </p:nvSpPr>
          <p:spPr>
            <a:xfrm>
              <a:off x="1284150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77"/>
            <p:cNvSpPr/>
            <p:nvPr/>
          </p:nvSpPr>
          <p:spPr>
            <a:xfrm>
              <a:off x="1470947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77"/>
            <p:cNvSpPr/>
            <p:nvPr/>
          </p:nvSpPr>
          <p:spPr>
            <a:xfrm>
              <a:off x="165781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77"/>
            <p:cNvSpPr/>
            <p:nvPr/>
          </p:nvSpPr>
          <p:spPr>
            <a:xfrm>
              <a:off x="184739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2034212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2221032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2407875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6584818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77"/>
            <p:cNvSpPr/>
            <p:nvPr/>
          </p:nvSpPr>
          <p:spPr>
            <a:xfrm>
              <a:off x="677163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77"/>
            <p:cNvSpPr/>
            <p:nvPr/>
          </p:nvSpPr>
          <p:spPr>
            <a:xfrm>
              <a:off x="6958481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7145278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7332144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752172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7708543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7"/>
            <p:cNvSpPr/>
            <p:nvPr/>
          </p:nvSpPr>
          <p:spPr>
            <a:xfrm>
              <a:off x="789536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77"/>
            <p:cNvSpPr/>
            <p:nvPr/>
          </p:nvSpPr>
          <p:spPr>
            <a:xfrm>
              <a:off x="8082206" y="444265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7"/>
            <p:cNvSpPr/>
            <p:nvPr/>
          </p:nvSpPr>
          <p:spPr>
            <a:xfrm>
              <a:off x="8269003" y="4284987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3" name="Google Shape;2793;p77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7"/>
          <p:cNvGrpSpPr/>
          <p:nvPr/>
        </p:nvGrpSpPr>
        <p:grpSpPr>
          <a:xfrm>
            <a:off x="732100" y="696039"/>
            <a:ext cx="7679800" cy="270000"/>
            <a:chOff x="732100" y="631600"/>
            <a:chExt cx="7679800" cy="270000"/>
          </a:xfrm>
        </p:grpSpPr>
        <p:sp>
          <p:nvSpPr>
            <p:cNvPr id="85" name="Google Shape;85;p27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6" name="Google Shape;86;p27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7" name="Google Shape;87;p27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8" name="Google Shape;88;p27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1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89" name="Google Shape;89;p27"/>
          <p:cNvGrpSpPr/>
          <p:nvPr/>
        </p:nvGrpSpPr>
        <p:grpSpPr>
          <a:xfrm>
            <a:off x="0" y="0"/>
            <a:ext cx="9143980" cy="540000"/>
            <a:chOff x="0" y="0"/>
            <a:chExt cx="9143980" cy="540000"/>
          </a:xfrm>
        </p:grpSpPr>
        <p:sp>
          <p:nvSpPr>
            <p:cNvPr id="90" name="Google Shape;90;p27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7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7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7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27"/>
          <p:cNvGrpSpPr/>
          <p:nvPr/>
        </p:nvGrpSpPr>
        <p:grpSpPr>
          <a:xfrm>
            <a:off x="0" y="4873500"/>
            <a:ext cx="9143980" cy="270000"/>
            <a:chOff x="0" y="0"/>
            <a:chExt cx="9143980" cy="540000"/>
          </a:xfrm>
        </p:grpSpPr>
        <p:sp>
          <p:nvSpPr>
            <p:cNvPr id="98" name="Google Shape;98;p27"/>
            <p:cNvSpPr/>
            <p:nvPr/>
          </p:nvSpPr>
          <p:spPr>
            <a:xfrm>
              <a:off x="0" y="0"/>
              <a:ext cx="1306200" cy="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7"/>
            <p:cNvSpPr/>
            <p:nvPr/>
          </p:nvSpPr>
          <p:spPr>
            <a:xfrm>
              <a:off x="1306297" y="0"/>
              <a:ext cx="130620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7"/>
            <p:cNvSpPr/>
            <p:nvPr/>
          </p:nvSpPr>
          <p:spPr>
            <a:xfrm>
              <a:off x="2612593" y="0"/>
              <a:ext cx="13062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7"/>
            <p:cNvSpPr/>
            <p:nvPr/>
          </p:nvSpPr>
          <p:spPr>
            <a:xfrm>
              <a:off x="3918890" y="0"/>
              <a:ext cx="13062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7"/>
            <p:cNvSpPr/>
            <p:nvPr/>
          </p:nvSpPr>
          <p:spPr>
            <a:xfrm>
              <a:off x="5225187" y="0"/>
              <a:ext cx="13062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6531483" y="0"/>
              <a:ext cx="13062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7837780" y="0"/>
              <a:ext cx="13062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7"/>
          <p:cNvSpPr txBox="1"/>
          <p:nvPr>
            <p:ph type="ctrTitle"/>
          </p:nvPr>
        </p:nvSpPr>
        <p:spPr>
          <a:xfrm>
            <a:off x="729625" y="1374175"/>
            <a:ext cx="7704000" cy="2038800"/>
          </a:xfrm>
          <a:prstGeom prst="rect">
            <a:avLst/>
          </a:prstGeom>
          <a:noFill/>
          <a:ln>
            <a:noFill/>
          </a:ln>
          <a:effectLst>
            <a:outerShdw rotWithShape="0" algn="bl" dir="3000000" dist="38100">
              <a:schemeClr val="accent4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" name="Google Shape;106;p27"/>
          <p:cNvSpPr txBox="1"/>
          <p:nvPr>
            <p:ph idx="1" type="subTitle"/>
          </p:nvPr>
        </p:nvSpPr>
        <p:spPr>
          <a:xfrm>
            <a:off x="720025" y="3695775"/>
            <a:ext cx="77040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7" name="Google Shape;107;p27"/>
          <p:cNvGrpSpPr/>
          <p:nvPr/>
        </p:nvGrpSpPr>
        <p:grpSpPr>
          <a:xfrm>
            <a:off x="719974" y="4116109"/>
            <a:ext cx="7703719" cy="317495"/>
            <a:chOff x="720000" y="4116100"/>
            <a:chExt cx="7647131" cy="315162"/>
          </a:xfrm>
        </p:grpSpPr>
        <p:sp>
          <p:nvSpPr>
            <p:cNvPr id="108" name="Google Shape;108;p27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9068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0936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12804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14672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16541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8437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20305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22173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24042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25910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27778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29674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31542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33410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35279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37147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390159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409117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427799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446481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465165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483845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02532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52149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540172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558854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577538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596218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614904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633862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652544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671226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689910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708590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727277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746235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764917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83599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80228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820963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7321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2" type="subTitle"/>
          </p:nvPr>
        </p:nvSpPr>
        <p:spPr>
          <a:xfrm>
            <a:off x="38194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3" type="subTitle"/>
          </p:nvPr>
        </p:nvSpPr>
        <p:spPr>
          <a:xfrm>
            <a:off x="69068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1887875" y="2527875"/>
            <a:ext cx="5374800" cy="1226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8"/>
          <p:cNvSpPr txBox="1"/>
          <p:nvPr>
            <p:ph idx="4" type="title"/>
          </p:nvPr>
        </p:nvSpPr>
        <p:spPr>
          <a:xfrm>
            <a:off x="3554250" y="687525"/>
            <a:ext cx="2027400" cy="13431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66675">
              <a:schemeClr val="dk1">
                <a:alpha val="89803"/>
              </a:schemeClr>
            </a:outerShdw>
          </a:effectLst>
        </p:spPr>
        <p:txBody>
          <a:bodyPr anchorCtr="0" anchor="ctr" bIns="0" lIns="91425" spcFirstLastPara="1" rIns="91425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28"/>
          <p:cNvSpPr txBox="1"/>
          <p:nvPr>
            <p:ph idx="5" type="subTitle"/>
          </p:nvPr>
        </p:nvSpPr>
        <p:spPr>
          <a:xfrm>
            <a:off x="1658125" y="3842625"/>
            <a:ext cx="5827800" cy="3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6" name="Google Shape;156;p28"/>
          <p:cNvGrpSpPr/>
          <p:nvPr/>
        </p:nvGrpSpPr>
        <p:grpSpPr>
          <a:xfrm>
            <a:off x="719990" y="540000"/>
            <a:ext cx="7704000" cy="4063500"/>
            <a:chOff x="719990" y="540000"/>
            <a:chExt cx="7704000" cy="4063500"/>
          </a:xfrm>
        </p:grpSpPr>
        <p:grpSp>
          <p:nvGrpSpPr>
            <p:cNvPr id="157" name="Google Shape;157;p28"/>
            <p:cNvGrpSpPr/>
            <p:nvPr/>
          </p:nvGrpSpPr>
          <p:grpSpPr>
            <a:xfrm>
              <a:off x="719990" y="540000"/>
              <a:ext cx="904800" cy="787800"/>
              <a:chOff x="719990" y="540000"/>
              <a:chExt cx="904800" cy="787800"/>
            </a:xfrm>
          </p:grpSpPr>
          <p:sp>
            <p:nvSpPr>
              <p:cNvPr id="158" name="Google Shape;158;p28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8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8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8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8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8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8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8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8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28"/>
            <p:cNvGrpSpPr/>
            <p:nvPr/>
          </p:nvGrpSpPr>
          <p:grpSpPr>
            <a:xfrm flipH="1" rot="10800000">
              <a:off x="719990" y="3815700"/>
              <a:ext cx="904800" cy="787800"/>
              <a:chOff x="719990" y="540000"/>
              <a:chExt cx="904800" cy="787800"/>
            </a:xfrm>
          </p:grpSpPr>
          <p:sp>
            <p:nvSpPr>
              <p:cNvPr id="168" name="Google Shape;168;p28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8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8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8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8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8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28"/>
            <p:cNvGrpSpPr/>
            <p:nvPr/>
          </p:nvGrpSpPr>
          <p:grpSpPr>
            <a:xfrm flipH="1">
              <a:off x="7519190" y="540000"/>
              <a:ext cx="904800" cy="787800"/>
              <a:chOff x="719990" y="540000"/>
              <a:chExt cx="904800" cy="787800"/>
            </a:xfrm>
          </p:grpSpPr>
          <p:sp>
            <p:nvSpPr>
              <p:cNvPr id="178" name="Google Shape;178;p28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8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8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8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8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8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8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28"/>
            <p:cNvGrpSpPr/>
            <p:nvPr/>
          </p:nvGrpSpPr>
          <p:grpSpPr>
            <a:xfrm rot="10800000">
              <a:off x="7519190" y="3815700"/>
              <a:ext cx="904800" cy="787800"/>
              <a:chOff x="719990" y="540000"/>
              <a:chExt cx="904800" cy="787800"/>
            </a:xfrm>
          </p:grpSpPr>
          <p:sp>
            <p:nvSpPr>
              <p:cNvPr id="188" name="Google Shape;188;p28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8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8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8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8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" name="Google Shape;197;p28"/>
          <p:cNvGrpSpPr/>
          <p:nvPr/>
        </p:nvGrpSpPr>
        <p:grpSpPr>
          <a:xfrm>
            <a:off x="735375" y="134998"/>
            <a:ext cx="7679800" cy="270000"/>
            <a:chOff x="732100" y="631600"/>
            <a:chExt cx="7679800" cy="270000"/>
          </a:xfrm>
        </p:grpSpPr>
        <p:sp>
          <p:nvSpPr>
            <p:cNvPr id="198" name="Google Shape;198;p28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99" name="Google Shape;199;p28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01" name="Google Shape;201;p28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735075" y="2179275"/>
            <a:ext cx="3234600" cy="3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5189400" y="2179275"/>
            <a:ext cx="3234600" cy="3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>
            <p:ph idx="1" type="subTitle"/>
          </p:nvPr>
        </p:nvSpPr>
        <p:spPr>
          <a:xfrm>
            <a:off x="724925" y="2725250"/>
            <a:ext cx="3208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2" type="subTitle"/>
          </p:nvPr>
        </p:nvSpPr>
        <p:spPr>
          <a:xfrm>
            <a:off x="5215800" y="2725250"/>
            <a:ext cx="3208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idx="3" type="subTitle"/>
          </p:nvPr>
        </p:nvSpPr>
        <p:spPr>
          <a:xfrm>
            <a:off x="732138" y="2209875"/>
            <a:ext cx="3208200" cy="278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29"/>
          <p:cNvSpPr txBox="1"/>
          <p:nvPr>
            <p:ph idx="4" type="subTitle"/>
          </p:nvPr>
        </p:nvSpPr>
        <p:spPr>
          <a:xfrm>
            <a:off x="5208663" y="2209875"/>
            <a:ext cx="3208200" cy="278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ess Start 2P"/>
              <a:buNone/>
              <a:defRPr sz="15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29"/>
          <p:cNvSpPr txBox="1"/>
          <p:nvPr>
            <p:ph idx="5" type="subTitle"/>
          </p:nvPr>
        </p:nvSpPr>
        <p:spPr>
          <a:xfrm>
            <a:off x="729700" y="4770450"/>
            <a:ext cx="2200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6" type="subTitle"/>
          </p:nvPr>
        </p:nvSpPr>
        <p:spPr>
          <a:xfrm>
            <a:off x="381705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7" type="subTitle"/>
          </p:nvPr>
        </p:nvSpPr>
        <p:spPr>
          <a:xfrm>
            <a:off x="6904400" y="4770450"/>
            <a:ext cx="1505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29"/>
          <p:cNvGrpSpPr/>
          <p:nvPr/>
        </p:nvGrpSpPr>
        <p:grpSpPr>
          <a:xfrm>
            <a:off x="729700" y="134998"/>
            <a:ext cx="7679800" cy="270000"/>
            <a:chOff x="732100" y="631600"/>
            <a:chExt cx="7679800" cy="270000"/>
          </a:xfrm>
        </p:grpSpPr>
        <p:sp>
          <p:nvSpPr>
            <p:cNvPr id="213" name="Google Shape;213;p29"/>
            <p:cNvSpPr txBox="1"/>
            <p:nvPr/>
          </p:nvSpPr>
          <p:spPr>
            <a:xfrm>
              <a:off x="732100" y="631600"/>
              <a:ext cx="14166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P100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>
              <a:off x="23143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WT-FAX  100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15" name="Google Shape;215;p29"/>
            <p:cNvSpPr txBox="1"/>
            <p:nvPr/>
          </p:nvSpPr>
          <p:spPr>
            <a:xfrm>
              <a:off x="532455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Wed 24 Oct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>
              <a:off x="6906800" y="631600"/>
              <a:ext cx="15051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0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14.09.4</a:t>
              </a:r>
              <a:endParaRPr b="0" i="0" sz="9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716690" y="1025008"/>
            <a:ext cx="7710616" cy="347677"/>
            <a:chOff x="748940" y="988319"/>
            <a:chExt cx="7710616" cy="347677"/>
          </a:xfrm>
        </p:grpSpPr>
        <p:sp>
          <p:nvSpPr>
            <p:cNvPr id="218" name="Google Shape;218;p29"/>
            <p:cNvSpPr/>
            <p:nvPr/>
          </p:nvSpPr>
          <p:spPr>
            <a:xfrm>
              <a:off x="1120964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934507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748940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306532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" name="Google Shape;222;p29"/>
            <p:cNvGrpSpPr/>
            <p:nvPr/>
          </p:nvGrpSpPr>
          <p:grpSpPr>
            <a:xfrm>
              <a:off x="1492099" y="988319"/>
              <a:ext cx="348141" cy="347231"/>
              <a:chOff x="-1940500" y="150075"/>
              <a:chExt cx="195475" cy="194975"/>
            </a:xfrm>
          </p:grpSpPr>
          <p:sp>
            <p:nvSpPr>
              <p:cNvPr id="223" name="Google Shape;223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" name="Google Shape;225;p29"/>
            <p:cNvSpPr/>
            <p:nvPr/>
          </p:nvSpPr>
          <p:spPr>
            <a:xfrm>
              <a:off x="2224184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03772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85215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409751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" name="Google Shape;229;p29"/>
            <p:cNvGrpSpPr/>
            <p:nvPr/>
          </p:nvGrpSpPr>
          <p:grpSpPr>
            <a:xfrm>
              <a:off x="2595318" y="988319"/>
              <a:ext cx="348141" cy="347231"/>
              <a:chOff x="-1940500" y="150075"/>
              <a:chExt cx="195475" cy="194975"/>
            </a:xfrm>
          </p:grpSpPr>
          <p:sp>
            <p:nvSpPr>
              <p:cNvPr id="230" name="Google Shape;230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29"/>
            <p:cNvSpPr/>
            <p:nvPr/>
          </p:nvSpPr>
          <p:spPr>
            <a:xfrm>
              <a:off x="332740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140946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2955379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51297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29"/>
            <p:cNvGrpSpPr/>
            <p:nvPr/>
          </p:nvGrpSpPr>
          <p:grpSpPr>
            <a:xfrm>
              <a:off x="3698537" y="988319"/>
              <a:ext cx="348141" cy="347231"/>
              <a:chOff x="-1940500" y="150075"/>
              <a:chExt cx="195475" cy="194975"/>
            </a:xfrm>
          </p:grpSpPr>
          <p:sp>
            <p:nvSpPr>
              <p:cNvPr id="237" name="Google Shape;237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29"/>
            <p:cNvSpPr/>
            <p:nvPr/>
          </p:nvSpPr>
          <p:spPr>
            <a:xfrm>
              <a:off x="4430623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4244165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4058598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4616190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29"/>
            <p:cNvGrpSpPr/>
            <p:nvPr/>
          </p:nvGrpSpPr>
          <p:grpSpPr>
            <a:xfrm>
              <a:off x="4801757" y="988319"/>
              <a:ext cx="348141" cy="347231"/>
              <a:chOff x="-1940500" y="150075"/>
              <a:chExt cx="195475" cy="194975"/>
            </a:xfrm>
          </p:grpSpPr>
          <p:sp>
            <p:nvSpPr>
              <p:cNvPr id="244" name="Google Shape;244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" name="Google Shape;246;p29"/>
            <p:cNvSpPr/>
            <p:nvPr/>
          </p:nvSpPr>
          <p:spPr>
            <a:xfrm>
              <a:off x="5533842" y="988325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534738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16181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5719409" y="1161468"/>
              <a:ext cx="173647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" name="Google Shape;250;p29"/>
            <p:cNvGrpSpPr/>
            <p:nvPr/>
          </p:nvGrpSpPr>
          <p:grpSpPr>
            <a:xfrm>
              <a:off x="5904976" y="988319"/>
              <a:ext cx="348141" cy="347231"/>
              <a:chOff x="-1940500" y="150075"/>
              <a:chExt cx="195475" cy="194975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" name="Google Shape;253;p29"/>
            <p:cNvSpPr/>
            <p:nvPr/>
          </p:nvSpPr>
          <p:spPr>
            <a:xfrm>
              <a:off x="663706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6450604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6265037" y="988319"/>
              <a:ext cx="173647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82262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" name="Google Shape;257;p29"/>
            <p:cNvGrpSpPr/>
            <p:nvPr/>
          </p:nvGrpSpPr>
          <p:grpSpPr>
            <a:xfrm>
              <a:off x="7008195" y="988319"/>
              <a:ext cx="348141" cy="347231"/>
              <a:chOff x="-1940500" y="150075"/>
              <a:chExt cx="195475" cy="194975"/>
            </a:xfrm>
          </p:grpSpPr>
          <p:sp>
            <p:nvSpPr>
              <p:cNvPr id="258" name="Google Shape;258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" name="Google Shape;260;p29"/>
            <p:cNvSpPr/>
            <p:nvPr/>
          </p:nvSpPr>
          <p:spPr>
            <a:xfrm>
              <a:off x="7740281" y="988325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7553823" y="1161912"/>
              <a:ext cx="174538" cy="173638"/>
            </a:xfrm>
            <a:custGeom>
              <a:rect b="b" l="l" r="r" t="t"/>
              <a:pathLst>
                <a:path extrusionOk="0" h="3900" w="3920">
                  <a:moveTo>
                    <a:pt x="0" y="1"/>
                  </a:moveTo>
                  <a:lnTo>
                    <a:pt x="0" y="3900"/>
                  </a:lnTo>
                  <a:lnTo>
                    <a:pt x="3919" y="3900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7368256" y="988319"/>
              <a:ext cx="173648" cy="173638"/>
            </a:xfrm>
            <a:custGeom>
              <a:rect b="b" l="l" r="r" t="t"/>
              <a:pathLst>
                <a:path extrusionOk="0" h="3900" w="3900">
                  <a:moveTo>
                    <a:pt x="0" y="1"/>
                  </a:moveTo>
                  <a:lnTo>
                    <a:pt x="0" y="3900"/>
                  </a:lnTo>
                  <a:lnTo>
                    <a:pt x="3899" y="390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7925848" y="1161468"/>
              <a:ext cx="173648" cy="174528"/>
            </a:xfrm>
            <a:custGeom>
              <a:rect b="b" l="l" r="r" t="t"/>
              <a:pathLst>
                <a:path extrusionOk="0" h="3920" w="3900">
                  <a:moveTo>
                    <a:pt x="0" y="1"/>
                  </a:moveTo>
                  <a:lnTo>
                    <a:pt x="0" y="3920"/>
                  </a:lnTo>
                  <a:lnTo>
                    <a:pt x="3899" y="3920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8111415" y="988319"/>
              <a:ext cx="348141" cy="347231"/>
              <a:chOff x="-1940500" y="150075"/>
              <a:chExt cx="195475" cy="194975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-1843025" y="247550"/>
                <a:ext cx="98000" cy="97500"/>
              </a:xfrm>
              <a:custGeom>
                <a:rect b="b" l="l" r="r" t="t"/>
                <a:pathLst>
                  <a:path extrusionOk="0" h="3900" w="3920">
                    <a:moveTo>
                      <a:pt x="0" y="1"/>
                    </a:moveTo>
                    <a:lnTo>
                      <a:pt x="0" y="3900"/>
                    </a:lnTo>
                    <a:lnTo>
                      <a:pt x="3919" y="3900"/>
                    </a:lnTo>
                    <a:lnTo>
                      <a:pt x="39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-1940500" y="150075"/>
                <a:ext cx="97500" cy="97500"/>
              </a:xfrm>
              <a:custGeom>
                <a:rect b="b" l="l" r="r" t="t"/>
                <a:pathLst>
                  <a:path extrusionOk="0" h="3900" w="3900">
                    <a:moveTo>
                      <a:pt x="0" y="1"/>
                    </a:moveTo>
                    <a:lnTo>
                      <a:pt x="0" y="3900"/>
                    </a:lnTo>
                    <a:lnTo>
                      <a:pt x="3899" y="3900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" name="Google Shape;267;p29"/>
          <p:cNvGrpSpPr/>
          <p:nvPr/>
        </p:nvGrpSpPr>
        <p:grpSpPr>
          <a:xfrm>
            <a:off x="724925" y="4519975"/>
            <a:ext cx="7699175" cy="77100"/>
            <a:chOff x="724925" y="4519975"/>
            <a:chExt cx="7699175" cy="77100"/>
          </a:xfrm>
        </p:grpSpPr>
        <p:sp>
          <p:nvSpPr>
            <p:cNvPr id="268" name="Google Shape;268;p29"/>
            <p:cNvSpPr/>
            <p:nvPr/>
          </p:nvSpPr>
          <p:spPr>
            <a:xfrm>
              <a:off x="83320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82129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80938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79747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78557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77366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76175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749847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737940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7260325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7141250" y="4519975"/>
              <a:ext cx="92100" cy="7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724925" y="4519975"/>
              <a:ext cx="6389400" cy="77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29"/>
          <p:cNvSpPr/>
          <p:nvPr/>
        </p:nvSpPr>
        <p:spPr>
          <a:xfrm>
            <a:off x="720100" y="541775"/>
            <a:ext cx="7704000" cy="3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20000" y="540000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b="0" i="0" sz="20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rbitron"/>
              <a:buChar char="●"/>
              <a:defRPr b="0" i="0" sz="18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●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○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rbitron"/>
              <a:buChar char="■"/>
              <a:defRPr b="0" i="0" sz="14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localhost:6060/src/github.com/andref5/gotesttalk/collatz.go?s=441:489#L5" TargetMode="External"/><Relationship Id="rId4" Type="http://schemas.openxmlformats.org/officeDocument/2006/relationships/hyperlink" Target="http://localhost:6060/pkg/builtin/#int" TargetMode="External"/><Relationship Id="rId5" Type="http://schemas.openxmlformats.org/officeDocument/2006/relationships/hyperlink" Target="http://localhost:6060/pkg/builtin/#int" TargetMode="External"/><Relationship Id="rId6" Type="http://schemas.openxmlformats.org/officeDocument/2006/relationships/hyperlink" Target="http://localhost:6060/pkg/builtin/#error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mazon.com.br/Go-Programming-Language-Brian-Kernighan/dp/0134190440" TargetMode="External"/><Relationship Id="rId4" Type="http://schemas.openxmlformats.org/officeDocument/2006/relationships/hyperlink" Target="https://www.amazon.com.br/100-Go-Mistakes-Avoid-Them/dp/1617299596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pkg.go.dev/testing" TargetMode="External"/><Relationship Id="rId6" Type="http://schemas.openxmlformats.org/officeDocument/2006/relationships/hyperlink" Target="https://github.com/ServiceWeaver/weaver/tree/main/examples/collatz" TargetMode="External"/><Relationship Id="rId7" Type="http://schemas.openxmlformats.org/officeDocument/2006/relationships/hyperlink" Target="https://github.com/andref5/gotesttalk" TargetMode="External"/><Relationship Id="rId8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st.github.com/Deleplace/240675c1a70e7df4cd5b04aa204aeeba" TargetMode="External"/><Relationship Id="rId4" Type="http://schemas.openxmlformats.org/officeDocument/2006/relationships/image" Target="../media/image14.gif"/><Relationship Id="rId5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gif"/><Relationship Id="rId5" Type="http://schemas.openxmlformats.org/officeDocument/2006/relationships/image" Target="../media/image3.png"/><Relationship Id="rId6" Type="http://schemas.openxmlformats.org/officeDocument/2006/relationships/hyperlink" Target="https://www.linkedin.com/in/andref5/" TargetMode="External"/><Relationship Id="rId7" Type="http://schemas.openxmlformats.org/officeDocument/2006/relationships/hyperlink" Target="https://www.linkedin.com/in/andref5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it.ly/40rUyZP" TargetMode="External"/><Relationship Id="rId4" Type="http://schemas.openxmlformats.org/officeDocument/2006/relationships/image" Target="../media/image3.png"/><Relationship Id="rId9" Type="http://schemas.openxmlformats.org/officeDocument/2006/relationships/slide" Target="/ppt/slides/slide8.xml"/><Relationship Id="rId5" Type="http://schemas.openxmlformats.org/officeDocument/2006/relationships/image" Target="../media/image2.png"/><Relationship Id="rId6" Type="http://schemas.openxmlformats.org/officeDocument/2006/relationships/hyperlink" Target="https://github.com/andref5/gotesttalk" TargetMode="Externa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Relationship Id="rId11" Type="http://schemas.openxmlformats.org/officeDocument/2006/relationships/slide" Target="/ppt/slides/slide11.xml"/><Relationship Id="rId10" Type="http://schemas.openxmlformats.org/officeDocument/2006/relationships/slide" Target="/ppt/slides/slide10.xml"/><Relationship Id="rId13" Type="http://schemas.openxmlformats.org/officeDocument/2006/relationships/slide" Target="/ppt/slides/slide14.xml"/><Relationship Id="rId12" Type="http://schemas.openxmlformats.org/officeDocument/2006/relationships/slide" Target="/ppt/slides/slide13.xml"/><Relationship Id="rId15" Type="http://schemas.openxmlformats.org/officeDocument/2006/relationships/slide" Target="/ppt/slides/slide18.xml"/><Relationship Id="rId14" Type="http://schemas.openxmlformats.org/officeDocument/2006/relationships/slide" Target="/ppt/slides/slide1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8" name="Google Shape;2798;g24373c532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g24373c532d7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0" name="Google Shape;2800;g24373c532d7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801" name="Google Shape;2801;g24373c532d7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2" name="Google Shape;2802;g24373c532d7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3" name="Google Shape;2803;g24373c532d7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4" name="Google Shape;2804;g24373c532d7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5" name="Google Shape;2805;g24373c532d7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806" name="Google Shape;2806;g24373c532d7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7" name="Google Shape;2807;g24373c532d7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8" name="Google Shape;2808;g24373c532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9" name="Google Shape;2809;g24373c532d7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9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table driven</a:t>
            </a:r>
            <a:endParaRPr/>
          </a:p>
        </p:txBody>
      </p:sp>
      <p:sp>
        <p:nvSpPr>
          <p:cNvPr id="3025" name="Google Shape;3025;p9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T.003.1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26" name="Google Shape;3026;p9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table-driven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27" name="Google Shape;3027;p9"/>
          <p:cNvSpPr txBox="1"/>
          <p:nvPr/>
        </p:nvSpPr>
        <p:spPr>
          <a:xfrm>
            <a:off x="636675" y="876350"/>
            <a:ext cx="31626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TestEven(t *testing.T)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tests := map[string]struct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x       int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want    int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wantErr string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"even":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x:    10,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want: 5,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"zero":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x:       0,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wantErr: "0 is not positive",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name, tc := range tests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t.Run(name, func(t *testing.T)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got, err := Even(tc.x)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...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8" name="Google Shape;3028;p9"/>
          <p:cNvSpPr txBox="1"/>
          <p:nvPr/>
        </p:nvSpPr>
        <p:spPr>
          <a:xfrm>
            <a:off x="5278125" y="965150"/>
            <a:ext cx="31338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gotesttalk[table-driven]$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-v ./...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TestCollatz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TestEven/even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TestEven/zero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TestEven/negative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TestEven/odd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TestEven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--- PASS: TestEven/even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--- PASS: TestEven/zero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--- PASS: TestEven/negative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--- PASS: TestEven/odd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TestOdd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TestOdd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ok  	gotestpress	0.004s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29" name="Google Shape;3029;p9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30" name="Google Shape;303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1" name="Google Shape;3031;p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2" name="Google Shape;3032;p9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33" name="Google Shape;303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4" name="Google Shape;3034;p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5" name="Google Shape;303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6" name="Google Shape;3036;p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0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race detector</a:t>
            </a:r>
            <a:endParaRPr/>
          </a:p>
        </p:txBody>
      </p:sp>
      <p:sp>
        <p:nvSpPr>
          <p:cNvPr id="3042" name="Google Shape;3042;p10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T.004.1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43" name="Google Shape;3043;p10"/>
          <p:cNvSpPr txBox="1"/>
          <p:nvPr/>
        </p:nvSpPr>
        <p:spPr>
          <a:xfrm>
            <a:off x="649825" y="883529"/>
            <a:ext cx="7699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CollatzWithDataRace(x int) (hailstone []int, err error)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hailstoneCh := make(chan int)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go func()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for xh := range hailstoneCh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hailstone = append(hailstone, xh)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}()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4" name="Google Shape;3044;p10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race-detector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045" name="Google Shape;3045;p1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46" name="Google Shape;304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7" name="Google Shape;3047;p1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8" name="Google Shape;3048;p1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49" name="Google Shape;304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0" name="Google Shape;3050;p1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1" name="Google Shape;3051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2" name="Google Shape;3052;p1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1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race detector</a:t>
            </a:r>
            <a:endParaRPr/>
          </a:p>
        </p:txBody>
      </p:sp>
      <p:sp>
        <p:nvSpPr>
          <p:cNvPr id="3058" name="Google Shape;3058;p11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T.004.2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59" name="Google Shape;3059;p11"/>
          <p:cNvSpPr txBox="1"/>
          <p:nvPr/>
        </p:nvSpPr>
        <p:spPr>
          <a:xfrm>
            <a:off x="649825" y="883525"/>
            <a:ext cx="37935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gotesttalk[race-detector]$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go test -v -race  ./...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TestCollatz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TestCollatzRaceDetector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WARNING: DATA RACE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 at 0x00c0001aa030 by goroutine 10: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/gotestpress.CollatzWithDataRace()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/gotesttalk/collatz.go:82 +0x1ee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/gotestpress.TestCollatzRaceDetector()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/gotesttalk/collatz_test.go:36 +0x44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Previous write at 0x00c0001aa030 by goroutine 11: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/gotestpress.CollatzWithDataRace.func1()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/gotesttalk/collatz.go:65 +0xe4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0" name="Google Shape;3060;p11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race-detector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61" name="Google Shape;3061;p11"/>
          <p:cNvSpPr txBox="1"/>
          <p:nvPr/>
        </p:nvSpPr>
        <p:spPr>
          <a:xfrm>
            <a:off x="4512155" y="2304050"/>
            <a:ext cx="300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hailstone, nil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2" name="Google Shape;3062;p11"/>
          <p:cNvSpPr txBox="1"/>
          <p:nvPr/>
        </p:nvSpPr>
        <p:spPr>
          <a:xfrm>
            <a:off x="3963805" y="3536188"/>
            <a:ext cx="371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hailstone = append(hailstone, xh)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63" name="Google Shape;3063;p11"/>
          <p:cNvCxnSpPr/>
          <p:nvPr/>
        </p:nvCxnSpPr>
        <p:spPr>
          <a:xfrm>
            <a:off x="3226875" y="2454150"/>
            <a:ext cx="149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4" name="Google Shape;3064;p11"/>
          <p:cNvCxnSpPr/>
          <p:nvPr/>
        </p:nvCxnSpPr>
        <p:spPr>
          <a:xfrm>
            <a:off x="3195745" y="3694000"/>
            <a:ext cx="149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65" name="Google Shape;3065;p1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66" name="Google Shape;306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7" name="Google Shape;3067;p1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8" name="Google Shape;3068;p1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69" name="Google Shape;306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0" name="Google Shape;3070;p1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1" name="Google Shape;307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2" name="Google Shape;3072;p1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2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 benchmarks</a:t>
            </a:r>
            <a:endParaRPr/>
          </a:p>
        </p:txBody>
      </p:sp>
      <p:sp>
        <p:nvSpPr>
          <p:cNvPr id="3078" name="Google Shape;3078;p12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T.005.1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79" name="Google Shape;3079;p12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go-benchmarks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80" name="Google Shape;3080;p12"/>
          <p:cNvSpPr txBox="1"/>
          <p:nvPr/>
        </p:nvSpPr>
        <p:spPr>
          <a:xfrm>
            <a:off x="4085465" y="4207875"/>
            <a:ext cx="107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average nanoseconds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1" name="Google Shape;3081;p12"/>
          <p:cNvSpPr txBox="1"/>
          <p:nvPr/>
        </p:nvSpPr>
        <p:spPr>
          <a:xfrm>
            <a:off x="2828360" y="4207875"/>
            <a:ext cx="107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times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executed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2" name="Google Shape;3082;p12"/>
          <p:cNvSpPr txBox="1"/>
          <p:nvPr/>
        </p:nvSpPr>
        <p:spPr>
          <a:xfrm>
            <a:off x="1750080" y="4197075"/>
            <a:ext cx="132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-8</a:t>
            </a:r>
            <a:b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parallel threads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3" name="Google Shape;3083;p12"/>
          <p:cNvSpPr txBox="1"/>
          <p:nvPr/>
        </p:nvSpPr>
        <p:spPr>
          <a:xfrm>
            <a:off x="5213250" y="4207875"/>
            <a:ext cx="132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average nº of allocated bytes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4" name="Google Shape;3084;p12"/>
          <p:cNvSpPr txBox="1"/>
          <p:nvPr/>
        </p:nvSpPr>
        <p:spPr>
          <a:xfrm>
            <a:off x="6468295" y="4197075"/>
            <a:ext cx="107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allocations per operation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85" name="Google Shape;3085;p12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86" name="Google Shape;308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7" name="Google Shape;3087;p1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8" name="Google Shape;3088;p12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89" name="Google Shape;30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0" name="Google Shape;3090;p1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91" name="Google Shape;309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2" name="Google Shape;3092;p1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3" name="Google Shape;3093;p12"/>
          <p:cNvSpPr txBox="1"/>
          <p:nvPr/>
        </p:nvSpPr>
        <p:spPr>
          <a:xfrm>
            <a:off x="636800" y="892225"/>
            <a:ext cx="76629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BenchmarkCollatz(b *testing.B)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 i := 0; i &lt; b.N; i++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_, _ = Collatz(1000000)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BenchmarkCollatzGoRoutine(b *testing.B)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 i := 0; i &lt; b.N; i++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_, _ = CollatzGoRoutine(1000000)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gotesttalk[go-benchmarks]$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-bench . -benchmem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goos: linux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goarch: amd64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Pkg: /gotestpress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cpu: 11th Gen Intel(R) Core(TM) i5-1135G7 @ 2.40GHz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BenchmarkCollatz-8            	  512556	      2306 ns/op	    4088 B/op	       9 allocs/op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BenchmarkCollatzGoRoutine-8   	   18172	     65852 ns/op	    4256 B/op	      13 allocs/op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3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testable examples</a:t>
            </a:r>
            <a:endParaRPr/>
          </a:p>
        </p:txBody>
      </p:sp>
      <p:sp>
        <p:nvSpPr>
          <p:cNvPr id="3099" name="Google Shape;3099;p13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T.006.1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00" name="Google Shape;3100;p13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testable-examples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01" name="Google Shape;3101;p13"/>
          <p:cNvSpPr txBox="1"/>
          <p:nvPr/>
        </p:nvSpPr>
        <p:spPr>
          <a:xfrm>
            <a:off x="649275" y="918300"/>
            <a:ext cx="77628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ExampleCollatz()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hailstone, _ := Collatz(10)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fmt.Println(hailstone)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// Output: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// [10 5 16 8 4 2 1]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gotesttalk[testable-examples]$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-v -race -run ^Example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ExampleCollatz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ExampleCollatz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ok  	/gotestpress	0.029s</a:t>
            </a:r>
            <a:b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gotesttalk[testable-examples]$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install golang.org/x/tools/cmd/godoc@latest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gotesttalk[testable-examples]$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godoc -http=:6060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b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gotesttalk[testable-examples]$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open http://localhost:6060/pkg/github.com/andref5/gotesttalk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02" name="Google Shape;3102;p1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103" name="Google Shape;310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4" name="Google Shape;3104;p1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5" name="Google Shape;3105;p1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106" name="Google Shape;310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7" name="Google Shape;3107;p1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8" name="Google Shape;310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9" name="Google Shape;3109;p1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4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T.006.2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15" name="Google Shape;3115;p14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testable-examples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16" name="Google Shape;3116;p14"/>
          <p:cNvSpPr txBox="1"/>
          <p:nvPr/>
        </p:nvSpPr>
        <p:spPr>
          <a:xfrm>
            <a:off x="649825" y="933600"/>
            <a:ext cx="76992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 </a:t>
            </a:r>
            <a:r>
              <a:rPr b="0" i="0" lang="en" sz="17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Collatz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Collatz(x</a:t>
            </a:r>
            <a:r>
              <a:rPr b="0" i="0" lang="en" sz="850" u="none" cap="none" strike="noStrike">
                <a:solidFill>
                  <a:schemeClr val="dk1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int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(hailstone []</a:t>
            </a:r>
            <a:r>
              <a:rPr b="0" i="0" lang="en" sz="850" u="none" cap="none" strike="noStrike">
                <a:solidFill>
                  <a:schemeClr val="dk1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err</a:t>
            </a:r>
            <a:r>
              <a:rPr b="0" i="0" lang="en" sz="850" u="none" cap="none" strike="noStrike">
                <a:solidFill>
                  <a:schemeClr val="dk1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error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Collatz conjecture states that the hailstone sequence of every positive number reaches 1 if we execute the Collatz process on `x = 10`, then we get the sequence of numbers `10, 5, 16, 8, 4, 2, 1`. This sequence of numbers is called the hailstone sequence of 10. Nobody knows if the Collatz conjecture is true it is one of the most famous unsolved problems in mathematics.</a:t>
            </a:r>
            <a:endParaRPr b="0" i="0" sz="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▾ Example</a:t>
            </a:r>
            <a:endParaRPr b="0" i="0" sz="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Code:</a:t>
            </a:r>
            <a:b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hailstone, _ := Collatz(10)</a:t>
            </a:r>
            <a:b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fmt.Println(hailstone)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 5 16 8 4 2 1]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7" name="Google Shape;3117;p14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testable examples</a:t>
            </a:r>
            <a:endParaRPr/>
          </a:p>
        </p:txBody>
      </p:sp>
      <p:grpSp>
        <p:nvGrpSpPr>
          <p:cNvPr id="3118" name="Google Shape;3118;p1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119" name="Google Shape;3119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0" name="Google Shape;3120;p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1" name="Google Shape;3121;p1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122" name="Google Shape;3122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3" name="Google Shape;3123;p1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4" name="Google Shape;312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5" name="Google Shape;3125;p1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5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 fuzz</a:t>
            </a:r>
            <a:endParaRPr/>
          </a:p>
        </p:txBody>
      </p:sp>
      <p:sp>
        <p:nvSpPr>
          <p:cNvPr id="3131" name="Google Shape;3131;p15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T.07.1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32" name="Google Shape;3132;p15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go-fuzz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33" name="Google Shape;3133;p15"/>
          <p:cNvSpPr txBox="1"/>
          <p:nvPr/>
        </p:nvSpPr>
        <p:spPr>
          <a:xfrm>
            <a:off x="638230" y="917015"/>
            <a:ext cx="75843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FuzzCollatz(f *testing.F)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 _, seed := range []int{10, 11, 12}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f.Add(seed)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f.Fuzz(func(t *testing.T, x int)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hailstone, err := Collatz(x)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if err != nil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t.Fatalf("%v: collatz: %v", x, err)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if hailstone[len(hailstone)-1] != 1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t.Fatalf("%v: collatz: last element is not 1", x)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34" name="Google Shape;3134;p15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135" name="Google Shape;313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6" name="Google Shape;3136;p1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7" name="Google Shape;3137;p15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138" name="Google Shape;313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9" name="Google Shape;3139;p1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40" name="Google Shape;314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1" name="Google Shape;3141;p1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6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 fuzz</a:t>
            </a:r>
            <a:endParaRPr/>
          </a:p>
        </p:txBody>
      </p:sp>
      <p:sp>
        <p:nvSpPr>
          <p:cNvPr id="3147" name="Google Shape;3147;p16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T.07.2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48" name="Google Shape;3148;p16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go-fuzz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49" name="Google Shape;3149;p16"/>
          <p:cNvSpPr txBox="1"/>
          <p:nvPr/>
        </p:nvSpPr>
        <p:spPr>
          <a:xfrm>
            <a:off x="651000" y="933600"/>
            <a:ext cx="8127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gotesttalk[go-fuzz]$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-fuzz FuzzCollatz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fuzz: elapsed: 0s, gathering baseline coverage: 0/3 completed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fuzz: elapsed: 0s, gathering baseline coverage: 3/3 completed, now fuzzing with 8 workers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fuzz: elapsed: 0s, execs: 5 (148/sec), new interesting: 0 (total: 3)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FAIL: FuzzCollatz (0.04s)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--- FAIL: FuzzCollatz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collatz_test.go:73: -77: collatz: -77 is not positive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Failing input written to testdata/fuzz/FuzzCollatz/376b95bae2d42b53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 re-run: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-run=FuzzCollatz/376b95bae2d42b53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exit status 1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FAIL	github.com/andref5/gotesttalk	0.040s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50" name="Google Shape;3150;p16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151" name="Google Shape;315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2" name="Google Shape;3152;p1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3" name="Google Shape;3153;p16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154" name="Google Shape;315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5" name="Google Shape;3155;p1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6" name="Google Shape;315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7" name="Google Shape;3157;p1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17"/>
          <p:cNvSpPr txBox="1"/>
          <p:nvPr>
            <p:ph type="title"/>
          </p:nvPr>
        </p:nvSpPr>
        <p:spPr>
          <a:xfrm>
            <a:off x="724800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references and links</a:t>
            </a:r>
            <a:endParaRPr/>
          </a:p>
        </p:txBody>
      </p:sp>
      <p:graphicFrame>
        <p:nvGraphicFramePr>
          <p:cNvPr id="3163" name="Google Shape;3163;p17"/>
          <p:cNvGraphicFramePr/>
          <p:nvPr/>
        </p:nvGraphicFramePr>
        <p:xfrm>
          <a:off x="752238" y="138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{CC9ADEAA-C198-4A96-BEAF-E688CB4CFDEC}</a:tableStyleId>
              </a:tblPr>
              <a:tblGrid>
                <a:gridCol w="1004000"/>
                <a:gridCol w="4792825"/>
                <a:gridCol w="1847475"/>
              </a:tblGrid>
              <a:tr h="22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2F2F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TYPE</a:t>
                      </a:r>
                      <a:endParaRPr sz="1400" u="none" cap="none" strike="noStrike">
                        <a:solidFill>
                          <a:srgbClr val="F2F2F2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2F2F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DESCRIPTION</a:t>
                      </a:r>
                      <a:endParaRPr sz="1400" u="none" cap="none" strike="noStrike">
                        <a:solidFill>
                          <a:srgbClr val="F2F2F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2F2F2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AUTHOR</a:t>
                      </a:r>
                      <a:endParaRPr sz="1400" u="none" cap="none" strike="noStrike">
                        <a:solidFill>
                          <a:srgbClr val="F2F2F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9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book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The Go Programming Language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Brian W. Kernighan, Alan Donovan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book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100 Go Mistakes and How to Avoid Them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 Teiva Harsanyi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doc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https://pkg.go.dev/testing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Go Community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code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Where did the idea for collatz problem come from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Google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code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162000" marL="1260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The code of this talk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Andre Farina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164" name="Google Shape;3164;p17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165" name="Google Shape;3165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6" name="Google Shape;3166;p1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7" name="Google Shape;3167;p17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168" name="Google Shape;3168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9" name="Google Shape;3169;p1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0" name="Google Shape;3170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1" name="Google Shape;3171;p1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8"/>
          <p:cNvSpPr txBox="1"/>
          <p:nvPr>
            <p:ph idx="4294967295" type="ctrTitle"/>
          </p:nvPr>
        </p:nvSpPr>
        <p:spPr>
          <a:xfrm>
            <a:off x="2203363" y="1893150"/>
            <a:ext cx="4925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THANKS!</a:t>
            </a:r>
            <a:endParaRPr b="0" i="0" sz="5200" u="none" cap="none" strike="noStrike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177" name="Google Shape;31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25" y="16027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3200" y="1603932"/>
            <a:ext cx="1828800" cy="182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4" name="Google Shape;28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700" y="1173350"/>
            <a:ext cx="1990750" cy="173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6" name="Google Shape;2816;p2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817" name="Google Shape;281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8" name="Google Shape;2818;p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9" name="Google Shape;2819;p2"/>
          <p:cNvSpPr txBox="1"/>
          <p:nvPr>
            <p:ph idx="4294967295" type="title"/>
          </p:nvPr>
        </p:nvSpPr>
        <p:spPr>
          <a:xfrm>
            <a:off x="2707450" y="1173350"/>
            <a:ext cx="39135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chemeClr val="dk1"/>
                </a:solidFill>
              </a:rPr>
              <a:t>ANDRE FARINA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2820" name="Google Shape;2820;p2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821" name="Google Shape;282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2" name="Google Shape;2822;p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3" name="Google Shape;2823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4" name="Google Shape;2824;p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5" name="Google Shape;2825;p2"/>
          <p:cNvSpPr txBox="1"/>
          <p:nvPr>
            <p:ph idx="4294967295" type="subTitle"/>
          </p:nvPr>
        </p:nvSpPr>
        <p:spPr>
          <a:xfrm>
            <a:off x="2707450" y="2247950"/>
            <a:ext cx="6127500" cy="7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Font typeface="Orbitro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Software Engineer working with technology since 2001, focused on Cloud Native applications / Distributed Systems with a special interest in Go, Kubernetes, APIs, Docker, and Linux.</a:t>
            </a:r>
            <a:endParaRPr b="0"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26" name="Google Shape;2826;p2"/>
          <p:cNvGrpSpPr/>
          <p:nvPr/>
        </p:nvGrpSpPr>
        <p:grpSpPr>
          <a:xfrm>
            <a:off x="3961298" y="3790800"/>
            <a:ext cx="303757" cy="303757"/>
            <a:chOff x="1190625" y="238125"/>
            <a:chExt cx="5219200" cy="5219200"/>
          </a:xfrm>
        </p:grpSpPr>
        <p:sp>
          <p:nvSpPr>
            <p:cNvPr id="2827" name="Google Shape;2827;p2"/>
            <p:cNvSpPr/>
            <p:nvPr/>
          </p:nvSpPr>
          <p:spPr>
            <a:xfrm>
              <a:off x="1190625" y="1940050"/>
              <a:ext cx="1361900" cy="3517275"/>
            </a:xfrm>
            <a:custGeom>
              <a:rect b="b" l="l" r="r" t="t"/>
              <a:pathLst>
                <a:path extrusionOk="0" h="140691" w="54476"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"/>
            <p:cNvSpPr/>
            <p:nvPr/>
          </p:nvSpPr>
          <p:spPr>
            <a:xfrm>
              <a:off x="1190625" y="238125"/>
              <a:ext cx="1361900" cy="1361900"/>
            </a:xfrm>
            <a:custGeom>
              <a:rect b="b" l="l" r="r" t="t"/>
              <a:pathLst>
                <a:path extrusionOk="0" h="54476" w="54476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40840"/>
                  </a:lnTo>
                  <a:lnTo>
                    <a:pt x="13602" y="40840"/>
                  </a:lnTo>
                  <a:lnTo>
                    <a:pt x="13602" y="54475"/>
                  </a:lnTo>
                  <a:lnTo>
                    <a:pt x="40840" y="54475"/>
                  </a:lnTo>
                  <a:lnTo>
                    <a:pt x="40840" y="40840"/>
                  </a:lnTo>
                  <a:lnTo>
                    <a:pt x="54475" y="40840"/>
                  </a:lnTo>
                  <a:lnTo>
                    <a:pt x="54475" y="13602"/>
                  </a:lnTo>
                  <a:lnTo>
                    <a:pt x="40840" y="13602"/>
                  </a:lnTo>
                  <a:lnTo>
                    <a:pt x="40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"/>
            <p:cNvSpPr/>
            <p:nvPr/>
          </p:nvSpPr>
          <p:spPr>
            <a:xfrm>
              <a:off x="3005900" y="1940050"/>
              <a:ext cx="3403925" cy="3517275"/>
            </a:xfrm>
            <a:custGeom>
              <a:rect b="b" l="l" r="r" t="t"/>
              <a:pathLst>
                <a:path extrusionOk="0" h="140691" w="136157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86248" y="54476"/>
                  </a:lnTo>
                  <a:lnTo>
                    <a:pt x="86248" y="140690"/>
                  </a:lnTo>
                  <a:lnTo>
                    <a:pt x="136156" y="140690"/>
                  </a:lnTo>
                  <a:lnTo>
                    <a:pt x="136156" y="27238"/>
                  </a:lnTo>
                  <a:lnTo>
                    <a:pt x="122554" y="27238"/>
                  </a:lnTo>
                  <a:lnTo>
                    <a:pt x="122554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"/>
            <p:cNvSpPr/>
            <p:nvPr/>
          </p:nvSpPr>
          <p:spPr>
            <a:xfrm>
              <a:off x="1190625" y="238125"/>
              <a:ext cx="680950" cy="680950"/>
            </a:xfrm>
            <a:custGeom>
              <a:rect b="b" l="l" r="r" t="t"/>
              <a:pathLst>
                <a:path extrusionOk="0" h="27238" w="27238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27238"/>
                  </a:lnTo>
                  <a:lnTo>
                    <a:pt x="27238" y="27238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"/>
            <p:cNvSpPr/>
            <p:nvPr/>
          </p:nvSpPr>
          <p:spPr>
            <a:xfrm>
              <a:off x="3913550" y="1940050"/>
              <a:ext cx="680975" cy="680975"/>
            </a:xfrm>
            <a:custGeom>
              <a:rect b="b" l="l" r="r" t="t"/>
              <a:pathLst>
                <a:path extrusionOk="0" h="27239" w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"/>
            <p:cNvSpPr/>
            <p:nvPr/>
          </p:nvSpPr>
          <p:spPr>
            <a:xfrm>
              <a:off x="3005900" y="1940050"/>
              <a:ext cx="680975" cy="680975"/>
            </a:xfrm>
            <a:custGeom>
              <a:rect b="b" l="l" r="r" t="t"/>
              <a:pathLst>
                <a:path extrusionOk="0" h="27239" w="27239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"/>
            <p:cNvSpPr/>
            <p:nvPr/>
          </p:nvSpPr>
          <p:spPr>
            <a:xfrm>
              <a:off x="1190625" y="1940050"/>
              <a:ext cx="680950" cy="680975"/>
            </a:xfrm>
            <a:custGeom>
              <a:rect b="b" l="l" r="r" t="t"/>
              <a:pathLst>
                <a:path extrusionOk="0" h="27239" w="27238">
                  <a:moveTo>
                    <a:pt x="0" y="1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"/>
            <p:cNvSpPr/>
            <p:nvPr/>
          </p:nvSpPr>
          <p:spPr>
            <a:xfrm>
              <a:off x="3005900" y="1940050"/>
              <a:ext cx="2722975" cy="3517275"/>
            </a:xfrm>
            <a:custGeom>
              <a:rect b="b" l="l" r="r" t="t"/>
              <a:pathLst>
                <a:path extrusionOk="0" h="140691" w="108919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36307" y="54476"/>
                  </a:lnTo>
                  <a:lnTo>
                    <a:pt x="36307" y="127088"/>
                  </a:lnTo>
                  <a:lnTo>
                    <a:pt x="13603" y="127088"/>
                  </a:lnTo>
                  <a:lnTo>
                    <a:pt x="13603" y="13603"/>
                  </a:lnTo>
                  <a:lnTo>
                    <a:pt x="36307" y="13603"/>
                  </a:lnTo>
                  <a:lnTo>
                    <a:pt x="36307" y="27238"/>
                  </a:lnTo>
                  <a:lnTo>
                    <a:pt x="49942" y="27238"/>
                  </a:lnTo>
                  <a:lnTo>
                    <a:pt x="49942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"/>
            <p:cNvSpPr/>
            <p:nvPr/>
          </p:nvSpPr>
          <p:spPr>
            <a:xfrm>
              <a:off x="5162075" y="2621000"/>
              <a:ext cx="1247750" cy="2836325"/>
            </a:xfrm>
            <a:custGeom>
              <a:rect b="b" l="l" r="r" t="t"/>
              <a:pathLst>
                <a:path extrusionOk="0" h="113453" w="49910">
                  <a:moveTo>
                    <a:pt x="36307" y="0"/>
                  </a:moveTo>
                  <a:lnTo>
                    <a:pt x="36307" y="99850"/>
                  </a:lnTo>
                  <a:lnTo>
                    <a:pt x="13603" y="99850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113452"/>
                  </a:lnTo>
                  <a:lnTo>
                    <a:pt x="49909" y="113452"/>
                  </a:lnTo>
                  <a:lnTo>
                    <a:pt x="499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"/>
            <p:cNvSpPr/>
            <p:nvPr/>
          </p:nvSpPr>
          <p:spPr>
            <a:xfrm>
              <a:off x="1190625" y="1940050"/>
              <a:ext cx="1361900" cy="3517275"/>
            </a:xfrm>
            <a:custGeom>
              <a:rect b="b" l="l" r="r" t="t"/>
              <a:pathLst>
                <a:path extrusionOk="0" h="140691" w="54476">
                  <a:moveTo>
                    <a:pt x="40840" y="13603"/>
                  </a:moveTo>
                  <a:lnTo>
                    <a:pt x="40840" y="127088"/>
                  </a:lnTo>
                  <a:lnTo>
                    <a:pt x="13602" y="127088"/>
                  </a:lnTo>
                  <a:lnTo>
                    <a:pt x="13602" y="13603"/>
                  </a:lnTo>
                  <a:close/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"/>
            <p:cNvSpPr/>
            <p:nvPr/>
          </p:nvSpPr>
          <p:spPr>
            <a:xfrm>
              <a:off x="1530675" y="238125"/>
              <a:ext cx="680975" cy="340075"/>
            </a:xfrm>
            <a:custGeom>
              <a:rect b="b" l="l" r="r" t="t"/>
              <a:pathLst>
                <a:path extrusionOk="0" h="13603" w="27239">
                  <a:moveTo>
                    <a:pt x="0" y="0"/>
                  </a:moveTo>
                  <a:lnTo>
                    <a:pt x="0" y="13602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"/>
            <p:cNvSpPr/>
            <p:nvPr/>
          </p:nvSpPr>
          <p:spPr>
            <a:xfrm>
              <a:off x="1530675" y="1259125"/>
              <a:ext cx="680975" cy="340900"/>
            </a:xfrm>
            <a:custGeom>
              <a:rect b="b" l="l" r="r" t="t"/>
              <a:pathLst>
                <a:path extrusionOk="0" h="13636" w="27239">
                  <a:moveTo>
                    <a:pt x="0" y="0"/>
                  </a:moveTo>
                  <a:lnTo>
                    <a:pt x="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"/>
            <p:cNvSpPr/>
            <p:nvPr/>
          </p:nvSpPr>
          <p:spPr>
            <a:xfrm>
              <a:off x="1190625" y="578175"/>
              <a:ext cx="340075" cy="680975"/>
            </a:xfrm>
            <a:custGeom>
              <a:rect b="b" l="l" r="r" t="t"/>
              <a:pathLst>
                <a:path extrusionOk="0" h="27239" w="13603">
                  <a:moveTo>
                    <a:pt x="0" y="0"/>
                  </a:moveTo>
                  <a:lnTo>
                    <a:pt x="0" y="27238"/>
                  </a:lnTo>
                  <a:lnTo>
                    <a:pt x="13602" y="27238"/>
                  </a:lnTo>
                  <a:lnTo>
                    <a:pt x="136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"/>
            <p:cNvSpPr/>
            <p:nvPr/>
          </p:nvSpPr>
          <p:spPr>
            <a:xfrm>
              <a:off x="2211625" y="578175"/>
              <a:ext cx="340900" cy="680975"/>
            </a:xfrm>
            <a:custGeom>
              <a:rect b="b" l="l" r="r" t="t"/>
              <a:pathLst>
                <a:path extrusionOk="0" h="27239" w="13636">
                  <a:moveTo>
                    <a:pt x="0" y="0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"/>
            <p:cNvSpPr/>
            <p:nvPr/>
          </p:nvSpPr>
          <p:spPr>
            <a:xfrm>
              <a:off x="5728850" y="2280125"/>
              <a:ext cx="340900" cy="340900"/>
            </a:xfrm>
            <a:custGeom>
              <a:rect b="b" l="l" r="r" t="t"/>
              <a:pathLst>
                <a:path extrusionOk="0" h="13636" w="13636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"/>
            <p:cNvSpPr/>
            <p:nvPr/>
          </p:nvSpPr>
          <p:spPr>
            <a:xfrm>
              <a:off x="4254425" y="2961050"/>
              <a:ext cx="907675" cy="340900"/>
            </a:xfrm>
            <a:custGeom>
              <a:rect b="b" l="l" r="r" t="t"/>
              <a:pathLst>
                <a:path extrusionOk="0" h="13636" w="36307">
                  <a:moveTo>
                    <a:pt x="1" y="1"/>
                  </a:moveTo>
                  <a:lnTo>
                    <a:pt x="1" y="13636"/>
                  </a:lnTo>
                  <a:lnTo>
                    <a:pt x="36307" y="13636"/>
                  </a:lnTo>
                  <a:lnTo>
                    <a:pt x="36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3" name="Google Shape;2843;p2"/>
          <p:cNvSpPr txBox="1"/>
          <p:nvPr/>
        </p:nvSpPr>
        <p:spPr>
          <a:xfrm>
            <a:off x="4217150" y="3586843"/>
            <a:ext cx="4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" sz="1400" u="sng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" sz="1400" u="sng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https://www.linkedin.com/in/andref5/</a:t>
            </a:r>
            <a:endParaRPr b="0" i="0" sz="1400" u="sng" cap="none" strike="noStrike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3" name="Google Shape;3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Google Shape;28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9" name="Google Shape;2849;p1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p1"/>
          <p:cNvSpPr txBox="1"/>
          <p:nvPr/>
        </p:nvSpPr>
        <p:spPr>
          <a:xfrm>
            <a:off x="514350" y="2142013"/>
            <a:ext cx="3881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conhecer e explorar esta poderosa linguagem de programação Web</a:t>
            </a:r>
            <a:endParaRPr b="0" i="0" sz="6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851" name="Google Shape;2851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852" name="Google Shape;285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3" name="Google Shape;2853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4" name="Google Shape;285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5" name="Google Shape;2855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6" name="Google Shape;2856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857" name="Google Shape;285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8" name="Google Shape;2858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9" name="Google Shape;28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0" name="Google Shape;2860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5" name="Google Shape;28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6" name="Google Shape;2866;p3"/>
          <p:cNvSpPr txBox="1"/>
          <p:nvPr>
            <p:ph idx="4294967295" type="ctrTitle"/>
          </p:nvPr>
        </p:nvSpPr>
        <p:spPr>
          <a:xfrm>
            <a:off x="729625" y="1374175"/>
            <a:ext cx="77040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</a:pPr>
            <a:r>
              <a:rPr b="0" i="0" lang="en" sz="71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 TEST</a:t>
            </a:r>
            <a:r>
              <a:rPr b="0" i="0" lang="en" sz="62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b="0" i="0" lang="en" sz="38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UNIT AND FUZZ</a:t>
            </a:r>
            <a:endParaRPr b="0" i="0" sz="3800" u="none" cap="none" strike="noStrike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2867" name="Google Shape;2867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868" name="Google Shape;286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9" name="Google Shape;2869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0" name="Google Shape;2870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871" name="Google Shape;287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2" name="Google Shape;2872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3" name="Google Shape;287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4" name="Google Shape;2874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4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</a:rPr>
              <a:t>CONTENTS OF THIS TALK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0" name="Google Shape;2880;p4"/>
          <p:cNvSpPr txBox="1"/>
          <p:nvPr/>
        </p:nvSpPr>
        <p:spPr>
          <a:xfrm>
            <a:off x="5500275" y="4221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1905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bit.ly/40rUyZP</a:t>
            </a:r>
            <a:endParaRPr b="1" i="0" sz="1200" u="sng" cap="none" strike="noStrike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881" name="Google Shape;2881;p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882" name="Google Shape;288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3" name="Google Shape;2883;p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4" name="Google Shape;2884;p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885" name="Google Shape;2885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6" name="Google Shape;2886;p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7" name="Google Shape;288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8" name="Google Shape;2888;p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9" name="Google Shape;2889;p4"/>
          <p:cNvSpPr txBox="1"/>
          <p:nvPr>
            <p:ph idx="1" type="body"/>
          </p:nvPr>
        </p:nvSpPr>
        <p:spPr>
          <a:xfrm>
            <a:off x="720000" y="1094499"/>
            <a:ext cx="77040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Agenda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Antes de começar:</a:t>
            </a:r>
            <a:endParaRPr>
              <a:solidFill>
                <a:schemeClr val="dk1"/>
              </a:solidFill>
            </a:endParaRPr>
          </a:p>
          <a:p>
            <a:pPr indent="-304800" lvl="0" marL="9144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Falando um pouco do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life cycle</a:t>
            </a:r>
            <a:r>
              <a:rPr lang="en">
                <a:solidFill>
                  <a:schemeClr val="dk1"/>
                </a:solidFill>
              </a:rPr>
              <a:t> SDLC.</a:t>
            </a:r>
            <a:endParaRPr>
              <a:solidFill>
                <a:schemeClr val="dk1"/>
              </a:solidFill>
            </a:endParaRPr>
          </a:p>
          <a:p>
            <a:pPr indent="-304800" lvl="0" marL="9144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Falando um pouco da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testing pyramid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Introduzindo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 functions and tests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tecnica particular do go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driven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Ativando o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race detector</a:t>
            </a:r>
            <a:r>
              <a:rPr lang="en">
                <a:solidFill>
                  <a:schemeClr val="dk1"/>
                </a:solidFill>
              </a:rPr>
              <a:t> nos testes.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Checando performance como testes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 benchmarks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Escrevendo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testable examples</a:t>
            </a:r>
            <a:r>
              <a:rPr lang="en">
                <a:solidFill>
                  <a:schemeClr val="dk1"/>
                </a:solidFill>
              </a:rPr>
              <a:t> na sua documentação.</a:t>
            </a:r>
            <a:endParaRPr>
              <a:solidFill>
                <a:schemeClr val="dk1"/>
              </a:solidFill>
            </a:endParaRPr>
          </a:p>
          <a:p>
            <a:pPr indent="-31115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>
                <a:solidFill>
                  <a:schemeClr val="dk1"/>
                </a:solidFill>
              </a:rPr>
              <a:t>Inputs randômicos nos seus testes com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 fuzz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1150" lvl="0" marL="45720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 and links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28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5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900"/>
              <a:t>software development lifecycle</a:t>
            </a:r>
            <a:endParaRPr sz="1900"/>
          </a:p>
        </p:txBody>
      </p:sp>
      <p:grpSp>
        <p:nvGrpSpPr>
          <p:cNvPr id="2895" name="Google Shape;2895;p5"/>
          <p:cNvGrpSpPr/>
          <p:nvPr/>
        </p:nvGrpSpPr>
        <p:grpSpPr>
          <a:xfrm rot="10800000">
            <a:off x="1342761" y="2495626"/>
            <a:ext cx="230614" cy="353601"/>
            <a:chOff x="3460150" y="238125"/>
            <a:chExt cx="1701950" cy="2609600"/>
          </a:xfrm>
        </p:grpSpPr>
        <p:sp>
          <p:nvSpPr>
            <p:cNvPr id="2896" name="Google Shape;2896;p5"/>
            <p:cNvSpPr/>
            <p:nvPr/>
          </p:nvSpPr>
          <p:spPr>
            <a:xfrm>
              <a:off x="3800200" y="238125"/>
              <a:ext cx="1021025" cy="2609600"/>
            </a:xfrm>
            <a:custGeom>
              <a:rect b="b" l="l" r="r" t="t"/>
              <a:pathLst>
                <a:path extrusionOk="0" h="104384" w="40841">
                  <a:moveTo>
                    <a:pt x="13603" y="0"/>
                  </a:moveTo>
                  <a:lnTo>
                    <a:pt x="13603" y="77146"/>
                  </a:lnTo>
                  <a:lnTo>
                    <a:pt x="1" y="77146"/>
                  </a:lnTo>
                  <a:lnTo>
                    <a:pt x="1" y="90781"/>
                  </a:lnTo>
                  <a:lnTo>
                    <a:pt x="13603" y="90781"/>
                  </a:lnTo>
                  <a:lnTo>
                    <a:pt x="13603" y="104384"/>
                  </a:lnTo>
                  <a:lnTo>
                    <a:pt x="27238" y="104384"/>
                  </a:lnTo>
                  <a:lnTo>
                    <a:pt x="27238" y="90781"/>
                  </a:lnTo>
                  <a:lnTo>
                    <a:pt x="40841" y="90781"/>
                  </a:lnTo>
                  <a:lnTo>
                    <a:pt x="40841" y="77146"/>
                  </a:lnTo>
                  <a:lnTo>
                    <a:pt x="27238" y="77146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"/>
            <p:cNvSpPr/>
            <p:nvPr/>
          </p:nvSpPr>
          <p:spPr>
            <a:xfrm>
              <a:off x="3460150" y="1826700"/>
              <a:ext cx="340075" cy="340075"/>
            </a:xfrm>
            <a:custGeom>
              <a:rect b="b" l="l" r="r" t="t"/>
              <a:pathLst>
                <a:path extrusionOk="0" h="13603" w="13603">
                  <a:moveTo>
                    <a:pt x="0" y="0"/>
                  </a:moveTo>
                  <a:lnTo>
                    <a:pt x="0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"/>
            <p:cNvSpPr/>
            <p:nvPr/>
          </p:nvSpPr>
          <p:spPr>
            <a:xfrm>
              <a:off x="4821200" y="182670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5"/>
          <p:cNvGrpSpPr/>
          <p:nvPr/>
        </p:nvGrpSpPr>
        <p:grpSpPr>
          <a:xfrm rot="5400000">
            <a:off x="951377" y="2591030"/>
            <a:ext cx="920124" cy="1714460"/>
            <a:chOff x="981300" y="2318325"/>
            <a:chExt cx="694800" cy="1026500"/>
          </a:xfrm>
        </p:grpSpPr>
        <p:sp>
          <p:nvSpPr>
            <p:cNvPr id="2900" name="Google Shape;2900;p5"/>
            <p:cNvSpPr/>
            <p:nvPr/>
          </p:nvSpPr>
          <p:spPr>
            <a:xfrm>
              <a:off x="1032450" y="23183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"/>
            <p:cNvSpPr/>
            <p:nvPr/>
          </p:nvSpPr>
          <p:spPr>
            <a:xfrm>
              <a:off x="1032450" y="32911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"/>
            <p:cNvSpPr/>
            <p:nvPr/>
          </p:nvSpPr>
          <p:spPr>
            <a:xfrm rot="5400000">
              <a:off x="5484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"/>
            <p:cNvSpPr/>
            <p:nvPr/>
          </p:nvSpPr>
          <p:spPr>
            <a:xfrm rot="5400000">
              <a:off x="11895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"/>
            <p:cNvSpPr/>
            <p:nvPr/>
          </p:nvSpPr>
          <p:spPr>
            <a:xfrm>
              <a:off x="1033375" y="2369025"/>
              <a:ext cx="592500" cy="92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5" name="Google Shape;2905;p5"/>
          <p:cNvGrpSpPr/>
          <p:nvPr/>
        </p:nvGrpSpPr>
        <p:grpSpPr>
          <a:xfrm rot="-5400000">
            <a:off x="3363197" y="2637997"/>
            <a:ext cx="920124" cy="1620536"/>
            <a:chOff x="981300" y="2318325"/>
            <a:chExt cx="694800" cy="1026500"/>
          </a:xfrm>
        </p:grpSpPr>
        <p:sp>
          <p:nvSpPr>
            <p:cNvPr id="2906" name="Google Shape;2906;p5"/>
            <p:cNvSpPr/>
            <p:nvPr/>
          </p:nvSpPr>
          <p:spPr>
            <a:xfrm>
              <a:off x="1032450" y="23183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"/>
            <p:cNvSpPr/>
            <p:nvPr/>
          </p:nvSpPr>
          <p:spPr>
            <a:xfrm>
              <a:off x="1032450" y="32911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"/>
            <p:cNvSpPr/>
            <p:nvPr/>
          </p:nvSpPr>
          <p:spPr>
            <a:xfrm rot="5400000">
              <a:off x="5484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/>
            <p:cNvSpPr/>
            <p:nvPr/>
          </p:nvSpPr>
          <p:spPr>
            <a:xfrm rot="5400000">
              <a:off x="11895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/>
            <p:cNvSpPr/>
            <p:nvPr/>
          </p:nvSpPr>
          <p:spPr>
            <a:xfrm>
              <a:off x="1033375" y="2369025"/>
              <a:ext cx="592500" cy="92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1" name="Google Shape;2911;p5"/>
          <p:cNvGrpSpPr/>
          <p:nvPr/>
        </p:nvGrpSpPr>
        <p:grpSpPr>
          <a:xfrm>
            <a:off x="3577423" y="2495626"/>
            <a:ext cx="230614" cy="353601"/>
            <a:chOff x="3460150" y="238125"/>
            <a:chExt cx="1701950" cy="2609600"/>
          </a:xfrm>
        </p:grpSpPr>
        <p:sp>
          <p:nvSpPr>
            <p:cNvPr id="2912" name="Google Shape;2912;p5"/>
            <p:cNvSpPr/>
            <p:nvPr/>
          </p:nvSpPr>
          <p:spPr>
            <a:xfrm>
              <a:off x="3800200" y="238125"/>
              <a:ext cx="1021025" cy="2609600"/>
            </a:xfrm>
            <a:custGeom>
              <a:rect b="b" l="l" r="r" t="t"/>
              <a:pathLst>
                <a:path extrusionOk="0" h="104384" w="40841">
                  <a:moveTo>
                    <a:pt x="13603" y="0"/>
                  </a:moveTo>
                  <a:lnTo>
                    <a:pt x="13603" y="77146"/>
                  </a:lnTo>
                  <a:lnTo>
                    <a:pt x="1" y="77146"/>
                  </a:lnTo>
                  <a:lnTo>
                    <a:pt x="1" y="90781"/>
                  </a:lnTo>
                  <a:lnTo>
                    <a:pt x="13603" y="90781"/>
                  </a:lnTo>
                  <a:lnTo>
                    <a:pt x="13603" y="104384"/>
                  </a:lnTo>
                  <a:lnTo>
                    <a:pt x="27238" y="104384"/>
                  </a:lnTo>
                  <a:lnTo>
                    <a:pt x="27238" y="90781"/>
                  </a:lnTo>
                  <a:lnTo>
                    <a:pt x="40841" y="90781"/>
                  </a:lnTo>
                  <a:lnTo>
                    <a:pt x="40841" y="77146"/>
                  </a:lnTo>
                  <a:lnTo>
                    <a:pt x="27238" y="77146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/>
            <p:cNvSpPr/>
            <p:nvPr/>
          </p:nvSpPr>
          <p:spPr>
            <a:xfrm>
              <a:off x="3460150" y="1826700"/>
              <a:ext cx="340075" cy="340075"/>
            </a:xfrm>
            <a:custGeom>
              <a:rect b="b" l="l" r="r" t="t"/>
              <a:pathLst>
                <a:path extrusionOk="0" h="13603" w="13603">
                  <a:moveTo>
                    <a:pt x="0" y="0"/>
                  </a:moveTo>
                  <a:lnTo>
                    <a:pt x="0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/>
            <p:cNvSpPr/>
            <p:nvPr/>
          </p:nvSpPr>
          <p:spPr>
            <a:xfrm>
              <a:off x="4821200" y="182670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5" name="Google Shape;2915;p5"/>
          <p:cNvGrpSpPr/>
          <p:nvPr/>
        </p:nvGrpSpPr>
        <p:grpSpPr>
          <a:xfrm rot="5400000">
            <a:off x="2460098" y="3271464"/>
            <a:ext cx="230614" cy="353601"/>
            <a:chOff x="3460150" y="238125"/>
            <a:chExt cx="1701950" cy="2609600"/>
          </a:xfrm>
        </p:grpSpPr>
        <p:sp>
          <p:nvSpPr>
            <p:cNvPr id="2916" name="Google Shape;2916;p5"/>
            <p:cNvSpPr/>
            <p:nvPr/>
          </p:nvSpPr>
          <p:spPr>
            <a:xfrm>
              <a:off x="3800200" y="238125"/>
              <a:ext cx="1021025" cy="2609600"/>
            </a:xfrm>
            <a:custGeom>
              <a:rect b="b" l="l" r="r" t="t"/>
              <a:pathLst>
                <a:path extrusionOk="0" h="104384" w="40841">
                  <a:moveTo>
                    <a:pt x="13603" y="0"/>
                  </a:moveTo>
                  <a:lnTo>
                    <a:pt x="13603" y="77146"/>
                  </a:lnTo>
                  <a:lnTo>
                    <a:pt x="1" y="77146"/>
                  </a:lnTo>
                  <a:lnTo>
                    <a:pt x="1" y="90781"/>
                  </a:lnTo>
                  <a:lnTo>
                    <a:pt x="13603" y="90781"/>
                  </a:lnTo>
                  <a:lnTo>
                    <a:pt x="13603" y="104384"/>
                  </a:lnTo>
                  <a:lnTo>
                    <a:pt x="27238" y="104384"/>
                  </a:lnTo>
                  <a:lnTo>
                    <a:pt x="27238" y="90781"/>
                  </a:lnTo>
                  <a:lnTo>
                    <a:pt x="40841" y="90781"/>
                  </a:lnTo>
                  <a:lnTo>
                    <a:pt x="40841" y="77146"/>
                  </a:lnTo>
                  <a:lnTo>
                    <a:pt x="27238" y="77146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/>
            <p:cNvSpPr/>
            <p:nvPr/>
          </p:nvSpPr>
          <p:spPr>
            <a:xfrm>
              <a:off x="3460150" y="1826700"/>
              <a:ext cx="340075" cy="340075"/>
            </a:xfrm>
            <a:custGeom>
              <a:rect b="b" l="l" r="r" t="t"/>
              <a:pathLst>
                <a:path extrusionOk="0" h="13603" w="13603">
                  <a:moveTo>
                    <a:pt x="0" y="0"/>
                  </a:moveTo>
                  <a:lnTo>
                    <a:pt x="0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/>
            <p:cNvSpPr/>
            <p:nvPr/>
          </p:nvSpPr>
          <p:spPr>
            <a:xfrm>
              <a:off x="4821200" y="182670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9" name="Google Shape;2919;p5"/>
          <p:cNvGrpSpPr/>
          <p:nvPr/>
        </p:nvGrpSpPr>
        <p:grpSpPr>
          <a:xfrm>
            <a:off x="489113" y="1395923"/>
            <a:ext cx="1792905" cy="920124"/>
            <a:chOff x="4194833" y="1503239"/>
            <a:chExt cx="1359394" cy="920124"/>
          </a:xfrm>
        </p:grpSpPr>
        <p:sp>
          <p:nvSpPr>
            <p:cNvPr id="2920" name="Google Shape;2920;p5"/>
            <p:cNvSpPr/>
            <p:nvPr/>
          </p:nvSpPr>
          <p:spPr>
            <a:xfrm>
              <a:off x="4333900" y="1718913"/>
              <a:ext cx="231000" cy="231000"/>
            </a:xfrm>
            <a:prstGeom prst="ellipse">
              <a:avLst/>
            </a:prstGeom>
            <a:solidFill>
              <a:srgbClr val="E7E7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/>
            <p:cNvSpPr/>
            <p:nvPr/>
          </p:nvSpPr>
          <p:spPr>
            <a:xfrm>
              <a:off x="4578300" y="1718913"/>
              <a:ext cx="231000" cy="231000"/>
            </a:xfrm>
            <a:prstGeom prst="ellipse">
              <a:avLst/>
            </a:prstGeom>
            <a:solidFill>
              <a:srgbClr val="715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/>
            <p:cNvSpPr/>
            <p:nvPr/>
          </p:nvSpPr>
          <p:spPr>
            <a:xfrm>
              <a:off x="4822700" y="1718913"/>
              <a:ext cx="231000" cy="231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/>
            <p:cNvSpPr/>
            <p:nvPr/>
          </p:nvSpPr>
          <p:spPr>
            <a:xfrm>
              <a:off x="4333900" y="1962763"/>
              <a:ext cx="231000" cy="231000"/>
            </a:xfrm>
            <a:prstGeom prst="ellipse">
              <a:avLst/>
            </a:prstGeom>
            <a:solidFill>
              <a:srgbClr val="D33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/>
            <p:cNvSpPr/>
            <p:nvPr/>
          </p:nvSpPr>
          <p:spPr>
            <a:xfrm>
              <a:off x="4578300" y="1962763"/>
              <a:ext cx="231000" cy="231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/>
            <p:cNvSpPr/>
            <p:nvPr/>
          </p:nvSpPr>
          <p:spPr>
            <a:xfrm>
              <a:off x="4822700" y="1962763"/>
              <a:ext cx="231000" cy="231000"/>
            </a:xfrm>
            <a:prstGeom prst="ellipse">
              <a:avLst/>
            </a:prstGeom>
            <a:solidFill>
              <a:srgbClr val="5CD5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/>
            <p:cNvSpPr/>
            <p:nvPr/>
          </p:nvSpPr>
          <p:spPr>
            <a:xfrm>
              <a:off x="5203450" y="1847775"/>
              <a:ext cx="231000" cy="231000"/>
            </a:xfrm>
            <a:prstGeom prst="ellipse">
              <a:avLst/>
            </a:prstGeom>
            <a:solidFill>
              <a:srgbClr val="E239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7" name="Google Shape;2927;p5"/>
            <p:cNvGrpSpPr/>
            <p:nvPr/>
          </p:nvGrpSpPr>
          <p:grpSpPr>
            <a:xfrm rot="5400000">
              <a:off x="4414468" y="1283604"/>
              <a:ext cx="920124" cy="1359394"/>
              <a:chOff x="981300" y="2318325"/>
              <a:chExt cx="694800" cy="1026500"/>
            </a:xfrm>
          </p:grpSpPr>
          <p:sp>
            <p:nvSpPr>
              <p:cNvPr id="2928" name="Google Shape;2928;p5"/>
              <p:cNvSpPr/>
              <p:nvPr/>
            </p:nvSpPr>
            <p:spPr>
              <a:xfrm>
                <a:off x="1032450" y="2318325"/>
                <a:ext cx="5925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5"/>
              <p:cNvSpPr/>
              <p:nvPr/>
            </p:nvSpPr>
            <p:spPr>
              <a:xfrm>
                <a:off x="1032450" y="3291125"/>
                <a:ext cx="5925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5"/>
              <p:cNvSpPr/>
              <p:nvPr/>
            </p:nvSpPr>
            <p:spPr>
              <a:xfrm rot="5400000">
                <a:off x="548400" y="2804925"/>
                <a:ext cx="9195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5"/>
              <p:cNvSpPr/>
              <p:nvPr/>
            </p:nvSpPr>
            <p:spPr>
              <a:xfrm rot="5400000">
                <a:off x="1189500" y="2804925"/>
                <a:ext cx="919500" cy="537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5"/>
              <p:cNvSpPr/>
              <p:nvPr/>
            </p:nvSpPr>
            <p:spPr>
              <a:xfrm>
                <a:off x="1033375" y="2369025"/>
                <a:ext cx="592500" cy="922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3" name="Google Shape;2933;p5"/>
          <p:cNvGrpSpPr/>
          <p:nvPr/>
        </p:nvGrpSpPr>
        <p:grpSpPr>
          <a:xfrm rot="-5400000">
            <a:off x="3371599" y="1024576"/>
            <a:ext cx="920124" cy="1662827"/>
            <a:chOff x="981300" y="2318325"/>
            <a:chExt cx="694800" cy="1026500"/>
          </a:xfrm>
        </p:grpSpPr>
        <p:sp>
          <p:nvSpPr>
            <p:cNvPr id="2934" name="Google Shape;2934;p5"/>
            <p:cNvSpPr/>
            <p:nvPr/>
          </p:nvSpPr>
          <p:spPr>
            <a:xfrm>
              <a:off x="1032450" y="23183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"/>
            <p:cNvSpPr/>
            <p:nvPr/>
          </p:nvSpPr>
          <p:spPr>
            <a:xfrm>
              <a:off x="1032450" y="3291125"/>
              <a:ext cx="592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/>
            <p:cNvSpPr/>
            <p:nvPr/>
          </p:nvSpPr>
          <p:spPr>
            <a:xfrm rot="5400000">
              <a:off x="5484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/>
            <p:cNvSpPr/>
            <p:nvPr/>
          </p:nvSpPr>
          <p:spPr>
            <a:xfrm rot="5400000">
              <a:off x="1189500" y="2804925"/>
              <a:ext cx="919500" cy="53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/>
            <p:cNvSpPr/>
            <p:nvPr/>
          </p:nvSpPr>
          <p:spPr>
            <a:xfrm>
              <a:off x="1033375" y="2369025"/>
              <a:ext cx="592500" cy="92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9" name="Google Shape;2939;p5"/>
          <p:cNvSpPr txBox="1"/>
          <p:nvPr>
            <p:ph type="title"/>
          </p:nvPr>
        </p:nvSpPr>
        <p:spPr>
          <a:xfrm>
            <a:off x="557400" y="1537900"/>
            <a:ext cx="1648500" cy="7383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Orbitron"/>
                <a:ea typeface="Orbitron"/>
                <a:cs typeface="Orbitron"/>
                <a:sym typeface="Orbitron"/>
              </a:rPr>
              <a:t>ANALYSIS</a:t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Orbitron"/>
                <a:ea typeface="Orbitron"/>
                <a:cs typeface="Orbitron"/>
                <a:sym typeface="Orbitron"/>
              </a:rPr>
              <a:t>DESIGN</a:t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40" name="Google Shape;2940;p5"/>
          <p:cNvSpPr txBox="1"/>
          <p:nvPr>
            <p:ph type="title"/>
          </p:nvPr>
        </p:nvSpPr>
        <p:spPr>
          <a:xfrm>
            <a:off x="3390637" y="1620900"/>
            <a:ext cx="9090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Orbitron"/>
                <a:ea typeface="Orbitron"/>
                <a:cs typeface="Orbitron"/>
                <a:sym typeface="Orbitron"/>
              </a:rPr>
              <a:t>BUILD</a:t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41" name="Google Shape;2941;p5"/>
          <p:cNvSpPr txBox="1"/>
          <p:nvPr>
            <p:ph type="title"/>
          </p:nvPr>
        </p:nvSpPr>
        <p:spPr>
          <a:xfrm>
            <a:off x="3390637" y="3251463"/>
            <a:ext cx="9090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Orbitron"/>
                <a:ea typeface="Orbitron"/>
                <a:cs typeface="Orbitron"/>
                <a:sym typeface="Orbitron"/>
              </a:rPr>
              <a:t>TEST</a:t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42" name="Google Shape;2942;p5"/>
          <p:cNvSpPr txBox="1"/>
          <p:nvPr>
            <p:ph type="title"/>
          </p:nvPr>
        </p:nvSpPr>
        <p:spPr>
          <a:xfrm>
            <a:off x="594450" y="3251475"/>
            <a:ext cx="1574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Orbitron"/>
                <a:ea typeface="Orbitron"/>
                <a:cs typeface="Orbitron"/>
                <a:sym typeface="Orbitron"/>
              </a:rPr>
              <a:t>EVOLUTION</a:t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5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43" name="Google Shape;2943;p5"/>
          <p:cNvSpPr txBox="1"/>
          <p:nvPr/>
        </p:nvSpPr>
        <p:spPr>
          <a:xfrm>
            <a:off x="4437800" y="1325575"/>
            <a:ext cx="40836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rbitron"/>
              <a:buChar char="■"/>
            </a:pPr>
            <a: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Testes sozinhos não garantem qualidade</a:t>
            </a:r>
            <a:b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Sem um excelente conhecimento nas etapas iniciais do SDLC, testes não vão ajudar, análise “sistemas antigos” (unix/linux/cobol bank) excelente qualidade apesar da falta de “testes”.</a:t>
            </a:r>
            <a:b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marR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rbitron"/>
              <a:buChar char="■"/>
            </a:pPr>
            <a: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Testes como auxiliar no dev</a:t>
            </a:r>
            <a:br>
              <a:rPr b="0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Testes devem ser pensados como um auxiliar ou suporte no SDLC.</a:t>
            </a:r>
            <a:endParaRPr b="0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4" name="Google Shape;2944;p5"/>
          <p:cNvSpPr txBox="1"/>
          <p:nvPr>
            <p:ph type="title"/>
          </p:nvPr>
        </p:nvSpPr>
        <p:spPr>
          <a:xfrm>
            <a:off x="1969992" y="2414588"/>
            <a:ext cx="12108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100">
                <a:solidFill>
                  <a:schemeClr val="accent2"/>
                </a:solidFill>
                <a:latin typeface="Orbitron"/>
                <a:ea typeface="Orbitron"/>
                <a:cs typeface="Orbitron"/>
                <a:sym typeface="Orbitron"/>
              </a:rPr>
              <a:t>SDLC</a:t>
            </a:r>
            <a:endParaRPr b="1" sz="2100">
              <a:solidFill>
                <a:schemeClr val="accent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45" name="Google Shape;2945;p5"/>
          <p:cNvSpPr txBox="1"/>
          <p:nvPr>
            <p:ph type="title"/>
          </p:nvPr>
        </p:nvSpPr>
        <p:spPr>
          <a:xfrm>
            <a:off x="813650" y="2002938"/>
            <a:ext cx="1288800" cy="3537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(Initial step)</a:t>
            </a:r>
            <a:endParaRPr b="1" sz="1000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946" name="Google Shape;2946;p5"/>
          <p:cNvGrpSpPr/>
          <p:nvPr/>
        </p:nvGrpSpPr>
        <p:grpSpPr>
          <a:xfrm rot="-5400000">
            <a:off x="2437023" y="1676201"/>
            <a:ext cx="230614" cy="353601"/>
            <a:chOff x="3460150" y="238125"/>
            <a:chExt cx="1701950" cy="2609600"/>
          </a:xfrm>
        </p:grpSpPr>
        <p:sp>
          <p:nvSpPr>
            <p:cNvPr id="2947" name="Google Shape;2947;p5"/>
            <p:cNvSpPr/>
            <p:nvPr/>
          </p:nvSpPr>
          <p:spPr>
            <a:xfrm>
              <a:off x="3800200" y="238125"/>
              <a:ext cx="1021025" cy="2609600"/>
            </a:xfrm>
            <a:custGeom>
              <a:rect b="b" l="l" r="r" t="t"/>
              <a:pathLst>
                <a:path extrusionOk="0" h="104384" w="40841">
                  <a:moveTo>
                    <a:pt x="13603" y="0"/>
                  </a:moveTo>
                  <a:lnTo>
                    <a:pt x="13603" y="77146"/>
                  </a:lnTo>
                  <a:lnTo>
                    <a:pt x="1" y="77146"/>
                  </a:lnTo>
                  <a:lnTo>
                    <a:pt x="1" y="90781"/>
                  </a:lnTo>
                  <a:lnTo>
                    <a:pt x="13603" y="90781"/>
                  </a:lnTo>
                  <a:lnTo>
                    <a:pt x="13603" y="104384"/>
                  </a:lnTo>
                  <a:lnTo>
                    <a:pt x="27238" y="104384"/>
                  </a:lnTo>
                  <a:lnTo>
                    <a:pt x="27238" y="90781"/>
                  </a:lnTo>
                  <a:lnTo>
                    <a:pt x="40841" y="90781"/>
                  </a:lnTo>
                  <a:lnTo>
                    <a:pt x="40841" y="77146"/>
                  </a:lnTo>
                  <a:lnTo>
                    <a:pt x="27238" y="77146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/>
            <p:cNvSpPr/>
            <p:nvPr/>
          </p:nvSpPr>
          <p:spPr>
            <a:xfrm>
              <a:off x="3460150" y="1826700"/>
              <a:ext cx="340075" cy="340075"/>
            </a:xfrm>
            <a:custGeom>
              <a:rect b="b" l="l" r="r" t="t"/>
              <a:pathLst>
                <a:path extrusionOk="0" h="13603" w="13603">
                  <a:moveTo>
                    <a:pt x="0" y="0"/>
                  </a:moveTo>
                  <a:lnTo>
                    <a:pt x="0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/>
            <p:cNvSpPr/>
            <p:nvPr/>
          </p:nvSpPr>
          <p:spPr>
            <a:xfrm>
              <a:off x="4821200" y="1826700"/>
              <a:ext cx="340900" cy="340075"/>
            </a:xfrm>
            <a:custGeom>
              <a:rect b="b" l="l" r="r" t="t"/>
              <a:pathLst>
                <a:path extrusionOk="0" h="13603" w="13636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rgbClr val="00D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0" name="Google Shape;2950;p5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951" name="Google Shape;295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2" name="Google Shape;2952;p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3" name="Google Shape;2953;p5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954" name="Google Shape;295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5" name="Google Shape;2955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6" name="Google Shape;295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7" name="Google Shape;2957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8" name="Google Shape;2958;p5"/>
          <p:cNvSpPr txBox="1"/>
          <p:nvPr/>
        </p:nvSpPr>
        <p:spPr>
          <a:xfrm>
            <a:off x="724875" y="4017875"/>
            <a:ext cx="3422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ps: pode variar em quantidade mas os “passos iniciais” são sempre os mesmos</a:t>
            </a:r>
            <a:endParaRPr b="1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900"/>
              <a:t>testing pyramid</a:t>
            </a:r>
            <a:endParaRPr sz="1900"/>
          </a:p>
        </p:txBody>
      </p:sp>
      <p:grpSp>
        <p:nvGrpSpPr>
          <p:cNvPr id="2964" name="Google Shape;2964;p6"/>
          <p:cNvGrpSpPr/>
          <p:nvPr/>
        </p:nvGrpSpPr>
        <p:grpSpPr>
          <a:xfrm>
            <a:off x="761567" y="1496563"/>
            <a:ext cx="4273365" cy="2290865"/>
            <a:chOff x="5161625" y="1727875"/>
            <a:chExt cx="3093727" cy="2072431"/>
          </a:xfrm>
        </p:grpSpPr>
        <p:grpSp>
          <p:nvGrpSpPr>
            <p:cNvPr id="2965" name="Google Shape;2965;p6"/>
            <p:cNvGrpSpPr/>
            <p:nvPr/>
          </p:nvGrpSpPr>
          <p:grpSpPr>
            <a:xfrm>
              <a:off x="5161625" y="1727875"/>
              <a:ext cx="3093727" cy="2072373"/>
              <a:chOff x="5517522" y="3594770"/>
              <a:chExt cx="1457655" cy="976475"/>
            </a:xfrm>
          </p:grpSpPr>
          <p:sp>
            <p:nvSpPr>
              <p:cNvPr id="2966" name="Google Shape;2966;p6"/>
              <p:cNvSpPr/>
              <p:nvPr/>
            </p:nvSpPr>
            <p:spPr>
              <a:xfrm>
                <a:off x="5517522" y="4245740"/>
                <a:ext cx="1457655" cy="41"/>
              </a:xfrm>
              <a:custGeom>
                <a:rect b="b" l="l" r="r" t="t"/>
                <a:pathLst>
                  <a:path extrusionOk="0" fill="none" h="1" w="38186">
                    <a:moveTo>
                      <a:pt x="0" y="0"/>
                    </a:moveTo>
                    <a:lnTo>
                      <a:pt x="38186" y="0"/>
                    </a:lnTo>
                  </a:path>
                </a:pathLst>
              </a:custGeom>
              <a:noFill/>
              <a:ln cap="rnd" cmpd="sng" w="19050">
                <a:solidFill>
                  <a:srgbClr val="666666"/>
                </a:solidFill>
                <a:prstDash val="solid"/>
                <a:miter lim="1457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6"/>
              <p:cNvSpPr/>
              <p:nvPr/>
            </p:nvSpPr>
            <p:spPr>
              <a:xfrm>
                <a:off x="5517522" y="3920234"/>
                <a:ext cx="1457655" cy="41"/>
              </a:xfrm>
              <a:custGeom>
                <a:rect b="b" l="l" r="r" t="t"/>
                <a:pathLst>
                  <a:path extrusionOk="0" fill="none" h="1" w="38186">
                    <a:moveTo>
                      <a:pt x="0" y="1"/>
                    </a:moveTo>
                    <a:lnTo>
                      <a:pt x="38186" y="1"/>
                    </a:lnTo>
                  </a:path>
                </a:pathLst>
              </a:custGeom>
              <a:noFill/>
              <a:ln cap="rnd" cmpd="sng" w="19050">
                <a:solidFill>
                  <a:srgbClr val="666666"/>
                </a:solidFill>
                <a:prstDash val="solid"/>
                <a:miter lim="1457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6"/>
              <p:cNvSpPr/>
              <p:nvPr/>
            </p:nvSpPr>
            <p:spPr>
              <a:xfrm>
                <a:off x="5517522" y="3594770"/>
                <a:ext cx="1457655" cy="41"/>
              </a:xfrm>
              <a:custGeom>
                <a:rect b="b" l="l" r="r" t="t"/>
                <a:pathLst>
                  <a:path extrusionOk="0" fill="none" h="1" w="38186">
                    <a:moveTo>
                      <a:pt x="0" y="0"/>
                    </a:moveTo>
                    <a:lnTo>
                      <a:pt x="38186" y="0"/>
                    </a:lnTo>
                  </a:path>
                </a:pathLst>
              </a:custGeom>
              <a:noFill/>
              <a:ln cap="rnd" cmpd="sng" w="19050">
                <a:solidFill>
                  <a:srgbClr val="666666"/>
                </a:solidFill>
                <a:prstDash val="solid"/>
                <a:miter lim="1457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6"/>
              <p:cNvSpPr/>
              <p:nvPr/>
            </p:nvSpPr>
            <p:spPr>
              <a:xfrm>
                <a:off x="5517522" y="4571204"/>
                <a:ext cx="1457655" cy="41"/>
              </a:xfrm>
              <a:custGeom>
                <a:rect b="b" l="l" r="r" t="t"/>
                <a:pathLst>
                  <a:path extrusionOk="0" fill="none" h="1" w="38186">
                    <a:moveTo>
                      <a:pt x="0" y="1"/>
                    </a:moveTo>
                    <a:lnTo>
                      <a:pt x="38186" y="1"/>
                    </a:lnTo>
                  </a:path>
                </a:pathLst>
              </a:custGeom>
              <a:noFill/>
              <a:ln cap="rnd" cmpd="sng" w="19050">
                <a:solidFill>
                  <a:srgbClr val="666666"/>
                </a:solidFill>
                <a:prstDash val="solid"/>
                <a:miter lim="1457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0" name="Google Shape;2970;p6"/>
            <p:cNvSpPr/>
            <p:nvPr/>
          </p:nvSpPr>
          <p:spPr>
            <a:xfrm>
              <a:off x="5361939" y="1727906"/>
              <a:ext cx="2709600" cy="2072400"/>
            </a:xfrm>
            <a:prstGeom prst="triangle">
              <a:avLst>
                <a:gd fmla="val 50000" name="adj"/>
              </a:avLst>
            </a:prstGeom>
            <a:solidFill>
              <a:srgbClr val="5CD5D5"/>
            </a:solidFill>
            <a:ln cap="flat" cmpd="sng" w="9525">
              <a:solidFill>
                <a:srgbClr val="5C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1" name="Google Shape;2971;p6"/>
          <p:cNvSpPr txBox="1"/>
          <p:nvPr>
            <p:ph type="title"/>
          </p:nvPr>
        </p:nvSpPr>
        <p:spPr>
          <a:xfrm>
            <a:off x="1357138" y="2415775"/>
            <a:ext cx="3082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900">
                <a:latin typeface="Orbitron"/>
                <a:ea typeface="Orbitron"/>
                <a:cs typeface="Orbitron"/>
                <a:sym typeface="Orbitron"/>
              </a:rPr>
              <a:t>INTEGRATION</a:t>
            </a:r>
            <a:endParaRPr b="1" sz="19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72" name="Google Shape;2972;p6"/>
          <p:cNvSpPr txBox="1"/>
          <p:nvPr>
            <p:ph type="title"/>
          </p:nvPr>
        </p:nvSpPr>
        <p:spPr>
          <a:xfrm>
            <a:off x="1357138" y="3162650"/>
            <a:ext cx="3082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900">
                <a:latin typeface="Orbitron"/>
                <a:ea typeface="Orbitron"/>
                <a:cs typeface="Orbitron"/>
                <a:sym typeface="Orbitron"/>
              </a:rPr>
              <a:t>UNIT</a:t>
            </a:r>
            <a:endParaRPr b="1" sz="19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73" name="Google Shape;2973;p6"/>
          <p:cNvSpPr txBox="1"/>
          <p:nvPr>
            <p:ph type="title"/>
          </p:nvPr>
        </p:nvSpPr>
        <p:spPr>
          <a:xfrm>
            <a:off x="1357138" y="1668900"/>
            <a:ext cx="3082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900">
                <a:latin typeface="Orbitron"/>
                <a:ea typeface="Orbitron"/>
                <a:cs typeface="Orbitron"/>
                <a:sym typeface="Orbitron"/>
              </a:rPr>
              <a:t>E2E</a:t>
            </a:r>
            <a:endParaRPr b="1" sz="19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74" name="Google Shape;2974;p6"/>
          <p:cNvSpPr txBox="1"/>
          <p:nvPr/>
        </p:nvSpPr>
        <p:spPr>
          <a:xfrm>
            <a:off x="4634575" y="1496575"/>
            <a:ext cx="39222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rbitron"/>
              <a:buChar char="■"/>
            </a:pPr>
            <a: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A maioria dos testes deve ser testes de unidade</a:t>
            </a:r>
            <a:b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Eles são baratos de escrever, rápidos de executar e altamente determinísticos.</a:t>
            </a:r>
            <a:b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marR="19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rbitron"/>
              <a:buChar char="■"/>
            </a:pPr>
            <a:r>
              <a:rPr b="1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Subindo a pirâmide</a:t>
            </a:r>
            <a:br>
              <a:rPr b="0" i="0" lang="en" sz="14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Normalmente, os testes tornam-se mais complexos de escrever e mais lentos de executar, sendo mais difícil garantir o seu determinismo.</a:t>
            </a:r>
            <a:endParaRPr b="0" i="0" sz="12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5" name="Google Shape;2975;p6"/>
          <p:cNvSpPr txBox="1"/>
          <p:nvPr/>
        </p:nvSpPr>
        <p:spPr>
          <a:xfrm>
            <a:off x="761575" y="4005475"/>
            <a:ext cx="337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ps: pode variar em quantidade mas a “camada unitária” é sempre a mesma</a:t>
            </a:r>
            <a:endParaRPr b="1" i="0" sz="7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76" name="Google Shape;2976;p6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977" name="Google Shape;297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8" name="Google Shape;2978;p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9" name="Google Shape;2979;p6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980" name="Google Shape;298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1" name="Google Shape;2981;p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2" name="Google Shape;298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3" name="Google Shape;2983;p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7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 functions and tests</a:t>
            </a:r>
            <a:endParaRPr/>
          </a:p>
        </p:txBody>
      </p:sp>
      <p:sp>
        <p:nvSpPr>
          <p:cNvPr id="2989" name="Google Shape;2989;p7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T.002.1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90" name="Google Shape;2990;p7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go-functions-and-tests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91" name="Google Shape;2991;p7"/>
          <p:cNvSpPr txBox="1"/>
          <p:nvPr/>
        </p:nvSpPr>
        <p:spPr>
          <a:xfrm>
            <a:off x="683925" y="373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"/>
          <p:cNvSpPr txBox="1"/>
          <p:nvPr/>
        </p:nvSpPr>
        <p:spPr>
          <a:xfrm>
            <a:off x="765575" y="4199950"/>
            <a:ext cx="300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3" name="Google Shape;2993;p7"/>
          <p:cNvSpPr txBox="1"/>
          <p:nvPr/>
        </p:nvSpPr>
        <p:spPr>
          <a:xfrm>
            <a:off x="655300" y="904975"/>
            <a:ext cx="72795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collatz.go</a:t>
            </a:r>
            <a:endParaRPr b="1" i="0" sz="10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 conjectura de Collatz afirma que a sequência de hailstone de todo número positivo atinge 1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se executarmos o processo Collatz em `x = 10`, obteremos a sequência de números `10, 5, 16, 8, 4, 2, 1`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Esta sequência de números é chamada de sequência de hailstone de 10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Collatz(x int) (hailstone []int, err error)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Even(x int) (int, error)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x / 2, nil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Odd(x int) (int, error) {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3*x + 1, nil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94" name="Google Shape;2994;p7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995" name="Google Shape;299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6" name="Google Shape;2996;p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7" name="Google Shape;2997;p7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998" name="Google Shape;299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9" name="Google Shape;2999;p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00" name="Google Shape;300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1" name="Google Shape;3001;p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2" name="Google Shape;3002;p7"/>
          <p:cNvSpPr txBox="1"/>
          <p:nvPr/>
        </p:nvSpPr>
        <p:spPr>
          <a:xfrm>
            <a:off x="626675" y="3308500"/>
            <a:ext cx="42714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collatz_test.go</a:t>
            </a:r>
            <a:endParaRPr b="1" i="0" sz="10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TestCollatz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 *testing.T) 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TestOdd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 *testing.T)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TestEven</a:t>
            </a: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 *testing.T) {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8"/>
          <p:cNvSpPr txBox="1"/>
          <p:nvPr>
            <p:ph type="title"/>
          </p:nvPr>
        </p:nvSpPr>
        <p:spPr>
          <a:xfrm>
            <a:off x="724875" y="540000"/>
            <a:ext cx="76992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330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 functions and tests</a:t>
            </a:r>
            <a:endParaRPr/>
          </a:p>
        </p:txBody>
      </p:sp>
      <p:sp>
        <p:nvSpPr>
          <p:cNvPr id="3008" name="Google Shape;3008;p8"/>
          <p:cNvSpPr txBox="1"/>
          <p:nvPr>
            <p:ph idx="2" type="subTitle"/>
          </p:nvPr>
        </p:nvSpPr>
        <p:spPr>
          <a:xfrm>
            <a:off x="3162474" y="4768350"/>
            <a:ext cx="2673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&gt;&gt; go-functions-and-tests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09" name="Google Shape;3009;p8"/>
          <p:cNvSpPr txBox="1"/>
          <p:nvPr>
            <p:ph idx="3" type="subTitle"/>
          </p:nvPr>
        </p:nvSpPr>
        <p:spPr>
          <a:xfrm>
            <a:off x="7502913" y="4768350"/>
            <a:ext cx="909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>
                <a:solidFill>
                  <a:schemeClr val="lt2"/>
                </a:solidFill>
              </a:rPr>
              <a:t>T.002.2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10" name="Google Shape;3010;p8"/>
          <p:cNvSpPr txBox="1"/>
          <p:nvPr/>
        </p:nvSpPr>
        <p:spPr>
          <a:xfrm>
            <a:off x="649825" y="958275"/>
            <a:ext cx="76992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/gotesttalk[go-functions-and-tests]$ 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 test -v ./...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TestCollatz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TestEven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TestEven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TestOdd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TestOdd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ok  	/gotestpress	0.002s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gotesttalk[go-functions-and-tests]$</a:t>
            </a:r>
            <a:r>
              <a:rPr b="1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go test -v -run ^TestCollatz$</a:t>
            </a:r>
            <a:endParaRPr b="1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 RUN   TestCollatz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 PASS: TestCollatz (0.00s)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en" sz="8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ok  	/gotesttalk	0.002s</a:t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11" name="Google Shape;30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975" y="1021623"/>
            <a:ext cx="2868950" cy="277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2" name="Google Shape;3012;p8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13" name="Google Shape;301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4" name="Google Shape;3014;p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5" name="Google Shape;3015;p8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16" name="Google Shape;3016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7" name="Google Shape;3017;p8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8" name="Google Shape;301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9" name="Google Shape;3019;p8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letext Style Workshop XL by Slidesgo">
  <a:themeElements>
    <a:clrScheme name="Simple Light">
      <a:dk1>
        <a:srgbClr val="000000"/>
      </a:dk1>
      <a:lt1>
        <a:srgbClr val="FFFFFF"/>
      </a:lt1>
      <a:dk2>
        <a:srgbClr val="1B1822"/>
      </a:dk2>
      <a:lt2>
        <a:srgbClr val="666666"/>
      </a:lt2>
      <a:accent1>
        <a:srgbClr val="E7E75C"/>
      </a:accent1>
      <a:accent2>
        <a:srgbClr val="5CD5D5"/>
      </a:accent2>
      <a:accent3>
        <a:srgbClr val="46BE53"/>
      </a:accent3>
      <a:accent4>
        <a:srgbClr val="D33DA5"/>
      </a:accent4>
      <a:accent5>
        <a:srgbClr val="E2392B"/>
      </a:accent5>
      <a:accent6>
        <a:srgbClr val="7152C2"/>
      </a:accent6>
      <a:hlink>
        <a:srgbClr val="F7F7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